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handoutMasterIdLst>
    <p:handoutMasterId r:id="rId19"/>
  </p:handoutMasterIdLst>
  <p:sldIdLst>
    <p:sldId id="401" r:id="rId2"/>
    <p:sldId id="402" r:id="rId3"/>
    <p:sldId id="499" r:id="rId4"/>
    <p:sldId id="504" r:id="rId5"/>
    <p:sldId id="452" r:id="rId6"/>
    <p:sldId id="424" r:id="rId7"/>
    <p:sldId id="453" r:id="rId8"/>
    <p:sldId id="416" r:id="rId9"/>
    <p:sldId id="517" r:id="rId10"/>
    <p:sldId id="505" r:id="rId11"/>
    <p:sldId id="506" r:id="rId12"/>
    <p:sldId id="507" r:id="rId13"/>
    <p:sldId id="513" r:id="rId14"/>
    <p:sldId id="467" r:id="rId15"/>
    <p:sldId id="418" r:id="rId16"/>
    <p:sldId id="516" r:id="rId17"/>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ienvenue" id="{E75E278A-FF0E-49A4-B170-79828D63BBAD}">
          <p14:sldIdLst>
            <p14:sldId id="401"/>
          </p14:sldIdLst>
        </p14:section>
        <p14:section name="Création, morphose, annotation, collaboration, recherche" id="{B9B51309-D148-4332-87C2-07BE32FBCA3B}">
          <p14:sldIdLst>
            <p14:sldId id="402"/>
            <p14:sldId id="499"/>
            <p14:sldId id="504"/>
            <p14:sldId id="452"/>
            <p14:sldId id="424"/>
            <p14:sldId id="453"/>
            <p14:sldId id="416"/>
            <p14:sldId id="517"/>
            <p14:sldId id="505"/>
            <p14:sldId id="506"/>
            <p14:sldId id="507"/>
            <p14:sldId id="513"/>
            <p14:sldId id="467"/>
            <p14:sldId id="418"/>
            <p14:sldId id="516"/>
          </p14:sldIdLst>
        </p14:section>
        <p14:section name="En savoir plus"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eu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B37B7B-2D38-4807-A698-E68AB04B4478}" v="27" dt="2024-03-21T13:41:26.0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241" autoAdjust="0"/>
  </p:normalViewPr>
  <p:slideViewPr>
    <p:cSldViewPr snapToGrid="0">
      <p:cViewPr varScale="1">
        <p:scale>
          <a:sx n="63" d="100"/>
          <a:sy n="63" d="100"/>
        </p:scale>
        <p:origin x="804" y="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6" d="100"/>
          <a:sy n="86" d="100"/>
        </p:scale>
        <p:origin x="311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A10B748-EA40-4668-98E8-E24129A8E968}" type="datetime1">
              <a:rPr lang="fr-FR" smtClean="0"/>
              <a:t>20/03/2024</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fr-FR" smtClean="0"/>
              <a:t>‹nr.›</a:t>
            </a:fld>
            <a:endParaRPr lang="fr-FR"/>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40F4E9AA-8B68-4026-826F-95F859DBBF5A}" type="datetime1">
              <a:rPr lang="fr-FR" noProof="0" smtClean="0"/>
              <a:t>20/03/2024</a:t>
            </a:fld>
            <a:endParaRPr lang="fr-FR" noProof="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fr-FR" noProof="0" smtClean="0"/>
              <a:t>‹nr.›</a:t>
            </a:fld>
            <a:endParaRPr lang="fr-FR"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a:p>
        </p:txBody>
      </p:sp>
      <p:sp>
        <p:nvSpPr>
          <p:cNvPr id="4" name="Tijdelijke aanduiding voor dianummer 3"/>
          <p:cNvSpPr>
            <a:spLocks noGrp="1"/>
          </p:cNvSpPr>
          <p:nvPr>
            <p:ph type="sldNum" sz="quarter" idx="5"/>
          </p:nvPr>
        </p:nvSpPr>
        <p:spPr/>
        <p:txBody>
          <a:bodyPr rtlCol="0"/>
          <a:lstStyle/>
          <a:p>
            <a:pPr rtl="0"/>
            <a:fld id="{0D0EDF81-139F-488C-872B-4720FBA6BF98}" type="slidenum">
              <a:rPr lang="nl-NL" smtClean="0"/>
              <a:t>1</a:t>
            </a:fld>
            <a:endParaRPr lang="nl-NL"/>
          </a:p>
        </p:txBody>
      </p:sp>
    </p:spTree>
    <p:extLst>
      <p:ext uri="{BB962C8B-B14F-4D97-AF65-F5344CB8AC3E}">
        <p14:creationId xmlns:p14="http://schemas.microsoft.com/office/powerpoint/2010/main" val="811327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a:t>(Deze hebben geen ontwerper-id's aangezien ze zijn gebaseerd op de standaard diamodellen die zich al in de prestatie bevinden.) </a:t>
            </a:r>
          </a:p>
        </p:txBody>
      </p:sp>
      <p:sp>
        <p:nvSpPr>
          <p:cNvPr id="4" name="Tijdelijke aanduiding voor dianummer 3"/>
          <p:cNvSpPr>
            <a:spLocks noGrp="1"/>
          </p:cNvSpPr>
          <p:nvPr>
            <p:ph type="sldNum" sz="quarter" idx="5"/>
          </p:nvPr>
        </p:nvSpPr>
        <p:spPr/>
        <p:txBody>
          <a:bodyPr rtlCol="0"/>
          <a:lstStyle/>
          <a:p>
            <a:pPr rtl="0"/>
            <a:fld id="{0D0EDF81-139F-488C-872B-4720FBA6BF98}" type="slidenum">
              <a:rPr lang="nl-NL" smtClean="0"/>
              <a:t>10</a:t>
            </a:fld>
            <a:endParaRPr lang="nl-NL"/>
          </a:p>
        </p:txBody>
      </p:sp>
    </p:spTree>
    <p:extLst>
      <p:ext uri="{BB962C8B-B14F-4D97-AF65-F5344CB8AC3E}">
        <p14:creationId xmlns:p14="http://schemas.microsoft.com/office/powerpoint/2010/main" val="210848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a:t>(Deze hebben geen ontwerper-id's aangezien ze zijn gebaseerd op de standaard diamodellen die zich al in de prestatie bevinden.) </a:t>
            </a:r>
          </a:p>
        </p:txBody>
      </p:sp>
      <p:sp>
        <p:nvSpPr>
          <p:cNvPr id="4" name="Tijdelijke aanduiding voor dianummer 3"/>
          <p:cNvSpPr>
            <a:spLocks noGrp="1"/>
          </p:cNvSpPr>
          <p:nvPr>
            <p:ph type="sldNum" sz="quarter" idx="5"/>
          </p:nvPr>
        </p:nvSpPr>
        <p:spPr/>
        <p:txBody>
          <a:bodyPr rtlCol="0"/>
          <a:lstStyle/>
          <a:p>
            <a:pPr rtl="0"/>
            <a:fld id="{0D0EDF81-139F-488C-872B-4720FBA6BF98}" type="slidenum">
              <a:rPr lang="nl-NL" smtClean="0"/>
              <a:t>11</a:t>
            </a:fld>
            <a:endParaRPr lang="nl-NL"/>
          </a:p>
        </p:txBody>
      </p:sp>
    </p:spTree>
    <p:extLst>
      <p:ext uri="{BB962C8B-B14F-4D97-AF65-F5344CB8AC3E}">
        <p14:creationId xmlns:p14="http://schemas.microsoft.com/office/powerpoint/2010/main" val="4241820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a:t>(Deze hebben geen ontwerper-id's aangezien ze zijn gebaseerd op de standaard diamodellen die zich al in de prestatie bevinden.) </a:t>
            </a:r>
          </a:p>
        </p:txBody>
      </p:sp>
      <p:sp>
        <p:nvSpPr>
          <p:cNvPr id="4" name="Tijdelijke aanduiding voor dianummer 3"/>
          <p:cNvSpPr>
            <a:spLocks noGrp="1"/>
          </p:cNvSpPr>
          <p:nvPr>
            <p:ph type="sldNum" sz="quarter" idx="5"/>
          </p:nvPr>
        </p:nvSpPr>
        <p:spPr/>
        <p:txBody>
          <a:bodyPr rtlCol="0"/>
          <a:lstStyle/>
          <a:p>
            <a:pPr rtl="0"/>
            <a:fld id="{0D0EDF81-139F-488C-872B-4720FBA6BF98}" type="slidenum">
              <a:rPr lang="nl-NL" smtClean="0"/>
              <a:t>12</a:t>
            </a:fld>
            <a:endParaRPr lang="nl-NL"/>
          </a:p>
        </p:txBody>
      </p:sp>
    </p:spTree>
    <p:extLst>
      <p:ext uri="{BB962C8B-B14F-4D97-AF65-F5344CB8AC3E}">
        <p14:creationId xmlns:p14="http://schemas.microsoft.com/office/powerpoint/2010/main" val="2786287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a:t>(Deze hebben geen ontwerper-id's aangezien ze zijn gebaseerd op de standaard diamodellen die zich al in de prestatie bevinden.) </a:t>
            </a:r>
          </a:p>
        </p:txBody>
      </p:sp>
      <p:sp>
        <p:nvSpPr>
          <p:cNvPr id="4" name="Tijdelijke aanduiding voor dianummer 3"/>
          <p:cNvSpPr>
            <a:spLocks noGrp="1"/>
          </p:cNvSpPr>
          <p:nvPr>
            <p:ph type="sldNum" sz="quarter" idx="5"/>
          </p:nvPr>
        </p:nvSpPr>
        <p:spPr/>
        <p:txBody>
          <a:bodyPr rtlCol="0"/>
          <a:lstStyle/>
          <a:p>
            <a:pPr rtl="0"/>
            <a:fld id="{0D0EDF81-139F-488C-872B-4720FBA6BF98}" type="slidenum">
              <a:rPr lang="nl-NL" smtClean="0"/>
              <a:t>13</a:t>
            </a:fld>
            <a:endParaRPr lang="nl-NL"/>
          </a:p>
        </p:txBody>
      </p:sp>
    </p:spTree>
    <p:extLst>
      <p:ext uri="{BB962C8B-B14F-4D97-AF65-F5344CB8AC3E}">
        <p14:creationId xmlns:p14="http://schemas.microsoft.com/office/powerpoint/2010/main" val="1537126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a:t>(Deze hebben geen ontwerper-id's aangezien ze zijn gebaseerd op de standaard diamodellen die zich al in de prestatie bevinden.) </a:t>
            </a:r>
          </a:p>
        </p:txBody>
      </p:sp>
      <p:sp>
        <p:nvSpPr>
          <p:cNvPr id="4" name="Tijdelijke aanduiding voor dianummer 3"/>
          <p:cNvSpPr>
            <a:spLocks noGrp="1"/>
          </p:cNvSpPr>
          <p:nvPr>
            <p:ph type="sldNum" sz="quarter" idx="5"/>
          </p:nvPr>
        </p:nvSpPr>
        <p:spPr/>
        <p:txBody>
          <a:bodyPr rtlCol="0"/>
          <a:lstStyle/>
          <a:p>
            <a:pPr rtl="0"/>
            <a:fld id="{0D0EDF81-139F-488C-872B-4720FBA6BF98}" type="slidenum">
              <a:rPr lang="nl-NL" smtClean="0"/>
              <a:t>14</a:t>
            </a:fld>
            <a:endParaRPr lang="nl-NL"/>
          </a:p>
        </p:txBody>
      </p:sp>
    </p:spTree>
    <p:extLst>
      <p:ext uri="{BB962C8B-B14F-4D97-AF65-F5344CB8AC3E}">
        <p14:creationId xmlns:p14="http://schemas.microsoft.com/office/powerpoint/2010/main" val="1741973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a:t>(Deze hebben geen ontwerper-id's aangezien ze zijn gebaseerd op de standaard diamodellen die zich al in de prestatie bevinden.) </a:t>
            </a:r>
          </a:p>
        </p:txBody>
      </p:sp>
      <p:sp>
        <p:nvSpPr>
          <p:cNvPr id="4" name="Tijdelijke aanduiding voor dianummer 3"/>
          <p:cNvSpPr>
            <a:spLocks noGrp="1"/>
          </p:cNvSpPr>
          <p:nvPr>
            <p:ph type="sldNum" sz="quarter" idx="5"/>
          </p:nvPr>
        </p:nvSpPr>
        <p:spPr/>
        <p:txBody>
          <a:bodyPr rtlCol="0"/>
          <a:lstStyle/>
          <a:p>
            <a:pPr rtl="0"/>
            <a:fld id="{0D0EDF81-139F-488C-872B-4720FBA6BF98}" type="slidenum">
              <a:rPr lang="nl-NL" smtClean="0"/>
              <a:t>15</a:t>
            </a:fld>
            <a:endParaRPr lang="nl-NL"/>
          </a:p>
        </p:txBody>
      </p:sp>
    </p:spTree>
    <p:extLst>
      <p:ext uri="{BB962C8B-B14F-4D97-AF65-F5344CB8AC3E}">
        <p14:creationId xmlns:p14="http://schemas.microsoft.com/office/powerpoint/2010/main" val="792628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a:p>
        </p:txBody>
      </p:sp>
      <p:sp>
        <p:nvSpPr>
          <p:cNvPr id="4" name="Tijdelijke aanduiding voor dianummer 3"/>
          <p:cNvSpPr>
            <a:spLocks noGrp="1"/>
          </p:cNvSpPr>
          <p:nvPr>
            <p:ph type="sldNum" sz="quarter" idx="5"/>
          </p:nvPr>
        </p:nvSpPr>
        <p:spPr/>
        <p:txBody>
          <a:bodyPr rtlCol="0"/>
          <a:lstStyle/>
          <a:p>
            <a:pPr rtl="0"/>
            <a:fld id="{0D0EDF81-139F-488C-872B-4720FBA6BF98}" type="slidenum">
              <a:rPr lang="nl-NL" smtClean="0"/>
              <a:t>16</a:t>
            </a:fld>
            <a:endParaRPr lang="nl-NL"/>
          </a:p>
        </p:txBody>
      </p:sp>
    </p:spTree>
    <p:extLst>
      <p:ext uri="{BB962C8B-B14F-4D97-AF65-F5344CB8AC3E}">
        <p14:creationId xmlns:p14="http://schemas.microsoft.com/office/powerpoint/2010/main" val="2568329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a:p>
        </p:txBody>
      </p:sp>
      <p:sp>
        <p:nvSpPr>
          <p:cNvPr id="4" name="Tijdelijke aanduiding voor dianummer 3"/>
          <p:cNvSpPr>
            <a:spLocks noGrp="1"/>
          </p:cNvSpPr>
          <p:nvPr>
            <p:ph type="sldNum" sz="quarter" idx="5"/>
          </p:nvPr>
        </p:nvSpPr>
        <p:spPr/>
        <p:txBody>
          <a:bodyPr rtlCol="0"/>
          <a:lstStyle/>
          <a:p>
            <a:pPr rtl="0"/>
            <a:fld id="{0D0EDF81-139F-488C-872B-4720FBA6BF98}" type="slidenum">
              <a:rPr lang="nl-NL" smtClean="0"/>
              <a:t>2</a:t>
            </a:fld>
            <a:endParaRPr lang="nl-NL"/>
          </a:p>
        </p:txBody>
      </p:sp>
    </p:spTree>
    <p:extLst>
      <p:ext uri="{BB962C8B-B14F-4D97-AF65-F5344CB8AC3E}">
        <p14:creationId xmlns:p14="http://schemas.microsoft.com/office/powerpoint/2010/main" val="617316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a:t>(Deze hebben geen ontwerper-id's aangezien ze zijn gebaseerd op de standaard diamodellen die zich al in de prestatie bevinden.) </a:t>
            </a:r>
          </a:p>
        </p:txBody>
      </p:sp>
      <p:sp>
        <p:nvSpPr>
          <p:cNvPr id="4" name="Tijdelijke aanduiding voor dianummer 3"/>
          <p:cNvSpPr>
            <a:spLocks noGrp="1"/>
          </p:cNvSpPr>
          <p:nvPr>
            <p:ph type="sldNum" sz="quarter" idx="5"/>
          </p:nvPr>
        </p:nvSpPr>
        <p:spPr/>
        <p:txBody>
          <a:bodyPr rtlCol="0"/>
          <a:lstStyle/>
          <a:p>
            <a:pPr rtl="0"/>
            <a:fld id="{0D0EDF81-139F-488C-872B-4720FBA6BF98}" type="slidenum">
              <a:rPr lang="nl-NL" smtClean="0"/>
              <a:t>3</a:t>
            </a:fld>
            <a:endParaRPr lang="nl-NL"/>
          </a:p>
        </p:txBody>
      </p:sp>
    </p:spTree>
    <p:extLst>
      <p:ext uri="{BB962C8B-B14F-4D97-AF65-F5344CB8AC3E}">
        <p14:creationId xmlns:p14="http://schemas.microsoft.com/office/powerpoint/2010/main" val="3889435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a:t>(Deze hebben geen ontwerper-id's aangezien ze zijn gebaseerd op de standaard diamodellen die zich al in de prestatie bevinden.) </a:t>
            </a:r>
          </a:p>
        </p:txBody>
      </p:sp>
      <p:sp>
        <p:nvSpPr>
          <p:cNvPr id="4" name="Tijdelijke aanduiding voor dianummer 3"/>
          <p:cNvSpPr>
            <a:spLocks noGrp="1"/>
          </p:cNvSpPr>
          <p:nvPr>
            <p:ph type="sldNum" sz="quarter" idx="5"/>
          </p:nvPr>
        </p:nvSpPr>
        <p:spPr/>
        <p:txBody>
          <a:bodyPr rtlCol="0"/>
          <a:lstStyle/>
          <a:p>
            <a:pPr rtl="0"/>
            <a:fld id="{0D0EDF81-139F-488C-872B-4720FBA6BF98}" type="slidenum">
              <a:rPr lang="nl-NL" smtClean="0"/>
              <a:t>4</a:t>
            </a:fld>
            <a:endParaRPr lang="nl-NL"/>
          </a:p>
        </p:txBody>
      </p:sp>
    </p:spTree>
    <p:extLst>
      <p:ext uri="{BB962C8B-B14F-4D97-AF65-F5344CB8AC3E}">
        <p14:creationId xmlns:p14="http://schemas.microsoft.com/office/powerpoint/2010/main" val="3057636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a:t>(Deze hebben geen ontwerper-id's aangezien ze zijn gebaseerd op de standaard diamodellen die zich al in de prestatie bevinden.) </a:t>
            </a:r>
          </a:p>
        </p:txBody>
      </p:sp>
      <p:sp>
        <p:nvSpPr>
          <p:cNvPr id="4" name="Tijdelijke aanduiding voor dianummer 3"/>
          <p:cNvSpPr>
            <a:spLocks noGrp="1"/>
          </p:cNvSpPr>
          <p:nvPr>
            <p:ph type="sldNum" sz="quarter" idx="5"/>
          </p:nvPr>
        </p:nvSpPr>
        <p:spPr/>
        <p:txBody>
          <a:bodyPr rtlCol="0"/>
          <a:lstStyle/>
          <a:p>
            <a:pPr rtl="0"/>
            <a:fld id="{0D0EDF81-139F-488C-872B-4720FBA6BF98}" type="slidenum">
              <a:rPr lang="nl-NL" smtClean="0"/>
              <a:t>5</a:t>
            </a:fld>
            <a:endParaRPr lang="nl-NL"/>
          </a:p>
        </p:txBody>
      </p:sp>
    </p:spTree>
    <p:extLst>
      <p:ext uri="{BB962C8B-B14F-4D97-AF65-F5344CB8AC3E}">
        <p14:creationId xmlns:p14="http://schemas.microsoft.com/office/powerpoint/2010/main" val="1621576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5"/>
          </p:nvPr>
        </p:nvSpPr>
        <p:spPr/>
        <p:txBody>
          <a:bodyPr rtlCol="0"/>
          <a:lstStyle/>
          <a:p>
            <a:pPr rtl="0"/>
            <a:fld id="{0D0EDF81-139F-488C-872B-4720FBA6BF98}" type="slidenum">
              <a:rPr lang="nl-NL" smtClean="0"/>
              <a:t>6</a:t>
            </a:fld>
            <a:endParaRPr lang="nl-NL"/>
          </a:p>
        </p:txBody>
      </p:sp>
    </p:spTree>
    <p:extLst>
      <p:ext uri="{BB962C8B-B14F-4D97-AF65-F5344CB8AC3E}">
        <p14:creationId xmlns:p14="http://schemas.microsoft.com/office/powerpoint/2010/main" val="1226213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a:t>(Deze hebben geen ontwerper-id's aangezien ze zijn gebaseerd op de standaard diamodellen die zich al in de prestatie bevinden.) </a:t>
            </a:r>
          </a:p>
        </p:txBody>
      </p:sp>
      <p:sp>
        <p:nvSpPr>
          <p:cNvPr id="4" name="Tijdelijke aanduiding voor dianummer 3"/>
          <p:cNvSpPr>
            <a:spLocks noGrp="1"/>
          </p:cNvSpPr>
          <p:nvPr>
            <p:ph type="sldNum" sz="quarter" idx="5"/>
          </p:nvPr>
        </p:nvSpPr>
        <p:spPr/>
        <p:txBody>
          <a:bodyPr rtlCol="0"/>
          <a:lstStyle/>
          <a:p>
            <a:pPr rtl="0"/>
            <a:fld id="{0D0EDF81-139F-488C-872B-4720FBA6BF98}" type="slidenum">
              <a:rPr lang="nl-NL" smtClean="0"/>
              <a:t>7</a:t>
            </a:fld>
            <a:endParaRPr lang="nl-NL"/>
          </a:p>
        </p:txBody>
      </p:sp>
    </p:spTree>
    <p:extLst>
      <p:ext uri="{BB962C8B-B14F-4D97-AF65-F5344CB8AC3E}">
        <p14:creationId xmlns:p14="http://schemas.microsoft.com/office/powerpoint/2010/main" val="2623793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a:t>(Deze hebben geen ontwerper-id's aangezien ze zijn gebaseerd op de standaard diamodellen die zich al in de prestatie bevinden.) </a:t>
            </a:r>
          </a:p>
        </p:txBody>
      </p:sp>
      <p:sp>
        <p:nvSpPr>
          <p:cNvPr id="4" name="Tijdelijke aanduiding voor dianummer 3"/>
          <p:cNvSpPr>
            <a:spLocks noGrp="1"/>
          </p:cNvSpPr>
          <p:nvPr>
            <p:ph type="sldNum" sz="quarter" idx="5"/>
          </p:nvPr>
        </p:nvSpPr>
        <p:spPr/>
        <p:txBody>
          <a:bodyPr rtlCol="0"/>
          <a:lstStyle/>
          <a:p>
            <a:pPr rtl="0"/>
            <a:fld id="{0D0EDF81-139F-488C-872B-4720FBA6BF98}" type="slidenum">
              <a:rPr lang="nl-NL" smtClean="0"/>
              <a:t>8</a:t>
            </a:fld>
            <a:endParaRPr lang="nl-NL"/>
          </a:p>
        </p:txBody>
      </p:sp>
    </p:spTree>
    <p:extLst>
      <p:ext uri="{BB962C8B-B14F-4D97-AF65-F5344CB8AC3E}">
        <p14:creationId xmlns:p14="http://schemas.microsoft.com/office/powerpoint/2010/main" val="714001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a:t>(Deze hebben geen ontwerper-id's aangezien ze zijn gebaseerd op de standaard diamodellen die zich al in de prestatie bevinden.) </a:t>
            </a:r>
          </a:p>
        </p:txBody>
      </p:sp>
      <p:sp>
        <p:nvSpPr>
          <p:cNvPr id="4" name="Tijdelijke aanduiding voor dianummer 3"/>
          <p:cNvSpPr>
            <a:spLocks noGrp="1"/>
          </p:cNvSpPr>
          <p:nvPr>
            <p:ph type="sldNum" sz="quarter" idx="5"/>
          </p:nvPr>
        </p:nvSpPr>
        <p:spPr/>
        <p:txBody>
          <a:bodyPr rtlCol="0"/>
          <a:lstStyle/>
          <a:p>
            <a:pPr rtl="0"/>
            <a:fld id="{0D0EDF81-139F-488C-872B-4720FBA6BF98}" type="slidenum">
              <a:rPr lang="nl-NL" smtClean="0"/>
              <a:t>9</a:t>
            </a:fld>
            <a:endParaRPr lang="nl-NL"/>
          </a:p>
        </p:txBody>
      </p:sp>
    </p:spTree>
    <p:extLst>
      <p:ext uri="{BB962C8B-B14F-4D97-AF65-F5344CB8AC3E}">
        <p14:creationId xmlns:p14="http://schemas.microsoft.com/office/powerpoint/2010/main" val="3468590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800" noProof="0"/>
          </a:p>
        </p:txBody>
      </p:sp>
      <p:sp>
        <p:nvSpPr>
          <p:cNvPr id="2" name="Titre 1"/>
          <p:cNvSpPr>
            <a:spLocks noGrp="1"/>
          </p:cNvSpPr>
          <p:nvPr>
            <p:ph type="title"/>
          </p:nvPr>
        </p:nvSpPr>
        <p:spPr/>
        <p:txBody>
          <a:bodyPr rtlCol="0"/>
          <a:lstStyle/>
          <a:p>
            <a:pPr rtl="0"/>
            <a:r>
              <a:rPr lang="nl-NL" noProof="0"/>
              <a:t>Klik om stijl te bewerken</a:t>
            </a:r>
            <a:endParaRPr lang="fr-FR" noProof="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fr-FR" sz="1800" noProof="0"/>
          </a:p>
        </p:txBody>
      </p:sp>
      <p:cxnSp>
        <p:nvCxnSpPr>
          <p:cNvPr id="12" name="Connecteur droit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re 3"/>
          <p:cNvSpPr>
            <a:spLocks noGrp="1"/>
          </p:cNvSpPr>
          <p:nvPr>
            <p:ph type="title"/>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nl-NL" noProof="0"/>
              <a:t>Klik om stijl te bewerken</a:t>
            </a:r>
            <a:endParaRPr lang="fr-FR" noProof="0"/>
          </a:p>
        </p:txBody>
      </p:sp>
      <p:sp>
        <p:nvSpPr>
          <p:cNvPr id="3" name="Espace réservé du contenu 2"/>
          <p:cNvSpPr>
            <a:spLocks noGrp="1"/>
          </p:cNvSpPr>
          <p:nvPr>
            <p:ph sz="quarter" idx="10" hasCustomPrompt="1"/>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fr-FR" noProof="0"/>
              <a:t>Modifiez les styles du texte</a:t>
            </a:r>
          </a:p>
          <a:p>
            <a:pPr marL="0" lvl="1" indent="0" rtl="0">
              <a:lnSpc>
                <a:spcPct val="150000"/>
              </a:lnSpc>
              <a:spcBef>
                <a:spcPts val="1000"/>
              </a:spcBef>
              <a:spcAft>
                <a:spcPts val="1200"/>
              </a:spcAft>
              <a:buNone/>
            </a:pPr>
            <a:r>
              <a:rPr lang="fr-FR" noProof="0"/>
              <a:t>Deuxième niveau</a:t>
            </a:r>
          </a:p>
          <a:p>
            <a:pPr marL="0" lvl="2" indent="0" rtl="0">
              <a:lnSpc>
                <a:spcPct val="150000"/>
              </a:lnSpc>
              <a:spcBef>
                <a:spcPts val="1000"/>
              </a:spcBef>
              <a:spcAft>
                <a:spcPts val="1200"/>
              </a:spcAft>
              <a:buNone/>
            </a:pPr>
            <a:r>
              <a:rPr lang="fr-FR" noProof="0"/>
              <a:t>Troisième niveau</a:t>
            </a:r>
          </a:p>
          <a:p>
            <a:pPr marL="0" lvl="3" indent="0" rtl="0">
              <a:lnSpc>
                <a:spcPct val="150000"/>
              </a:lnSpc>
              <a:spcBef>
                <a:spcPts val="1000"/>
              </a:spcBef>
              <a:spcAft>
                <a:spcPts val="1200"/>
              </a:spcAft>
              <a:buNone/>
            </a:pPr>
            <a:r>
              <a:rPr lang="fr-FR" noProof="0"/>
              <a:t>Quatrième niveau</a:t>
            </a:r>
          </a:p>
          <a:p>
            <a:pPr marL="0" lvl="4" indent="0" rtl="0">
              <a:lnSpc>
                <a:spcPct val="150000"/>
              </a:lnSpc>
              <a:spcBef>
                <a:spcPts val="1000"/>
              </a:spcBef>
              <a:spcAft>
                <a:spcPts val="1200"/>
              </a:spcAft>
              <a:buNone/>
            </a:pPr>
            <a:r>
              <a:rPr lang="fr-FR" noProof="0"/>
              <a:t>Cinquième niveau</a:t>
            </a:r>
          </a:p>
        </p:txBody>
      </p:sp>
      <p:sp>
        <p:nvSpPr>
          <p:cNvPr id="6" name="Espace réservé de la date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ED73AFFA-A6F2-4B06-B935-9E8D85E79903}" type="datetime1">
              <a:rPr lang="fr-FR" noProof="0" smtClean="0"/>
              <a:t>20/03/2024</a:t>
            </a:fld>
            <a:endParaRPr lang="fr-FR" noProof="0"/>
          </a:p>
        </p:txBody>
      </p:sp>
      <p:sp>
        <p:nvSpPr>
          <p:cNvPr id="7" name="Espace réservé du pied de page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fr-FR" noProof="0"/>
          </a:p>
        </p:txBody>
      </p:sp>
      <p:sp>
        <p:nvSpPr>
          <p:cNvPr id="8" name="Espace réservé du numéro de diapositive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fr-FR" noProof="0" smtClean="0"/>
              <a:pPr rtl="0"/>
              <a:t>‹nr.›</a:t>
            </a:fld>
            <a:endParaRPr lang="fr-FR" noProof="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tête de section">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800" noProof="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800" noProof="0"/>
          </a:p>
        </p:txBody>
      </p:sp>
      <p:sp>
        <p:nvSpPr>
          <p:cNvPr id="2" name="Titre 1"/>
          <p:cNvSpPr>
            <a:spLocks noGrp="1"/>
          </p:cNvSpPr>
          <p:nvPr>
            <p:ph type="title"/>
          </p:nvPr>
        </p:nvSpPr>
        <p:spPr>
          <a:xfrm>
            <a:off x="521208" y="1536192"/>
            <a:ext cx="6876288" cy="640080"/>
          </a:xfrm>
        </p:spPr>
        <p:txBody>
          <a:bodyPr rtlCol="0">
            <a:normAutofit/>
          </a:bodyPr>
          <a:lstStyle>
            <a:lvl1pPr>
              <a:defRPr sz="3600">
                <a:solidFill>
                  <a:schemeClr val="bg1"/>
                </a:solidFill>
              </a:defRPr>
            </a:lvl1pPr>
          </a:lstStyle>
          <a:p>
            <a:pPr rtl="0"/>
            <a:r>
              <a:rPr lang="nl-NL" noProof="0"/>
              <a:t>Klik om stijl te bewerken</a:t>
            </a:r>
            <a:endParaRPr lang="fr-FR" noProof="0"/>
          </a:p>
        </p:txBody>
      </p:sp>
      <p:sp>
        <p:nvSpPr>
          <p:cNvPr id="7" name="Espace réservé du contenu 6"/>
          <p:cNvSpPr>
            <a:spLocks noGrp="1"/>
          </p:cNvSpPr>
          <p:nvPr>
            <p:ph sz="quarter" idx="13" hasCustomPrompt="1"/>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fr-FR" noProof="0"/>
              <a:t>Modifiez les styles du texte</a:t>
            </a:r>
          </a:p>
          <a:p>
            <a:pPr marL="0" lvl="1" indent="0" rtl="0">
              <a:lnSpc>
                <a:spcPct val="150000"/>
              </a:lnSpc>
              <a:spcBef>
                <a:spcPts val="1000"/>
              </a:spcBef>
              <a:spcAft>
                <a:spcPts val="1200"/>
              </a:spcAft>
              <a:buNone/>
            </a:pPr>
            <a:r>
              <a:rPr lang="fr-FR" noProof="0"/>
              <a:t>Deuxième niveau</a:t>
            </a:r>
          </a:p>
          <a:p>
            <a:pPr marL="0" lvl="2" indent="0" rtl="0">
              <a:lnSpc>
                <a:spcPct val="150000"/>
              </a:lnSpc>
              <a:spcBef>
                <a:spcPts val="1000"/>
              </a:spcBef>
              <a:spcAft>
                <a:spcPts val="1200"/>
              </a:spcAft>
              <a:buNone/>
            </a:pPr>
            <a:r>
              <a:rPr lang="fr-FR" noProof="0"/>
              <a:t>Troisième niveau</a:t>
            </a:r>
          </a:p>
          <a:p>
            <a:pPr marL="0" lvl="3" indent="0" rtl="0">
              <a:lnSpc>
                <a:spcPct val="150000"/>
              </a:lnSpc>
              <a:spcBef>
                <a:spcPts val="1000"/>
              </a:spcBef>
              <a:spcAft>
                <a:spcPts val="1200"/>
              </a:spcAft>
              <a:buNone/>
            </a:pPr>
            <a:r>
              <a:rPr lang="fr-FR" noProof="0"/>
              <a:t>Quatrième niveau</a:t>
            </a:r>
          </a:p>
          <a:p>
            <a:pPr marL="0" lvl="4" indent="0" rtl="0">
              <a:lnSpc>
                <a:spcPct val="150000"/>
              </a:lnSpc>
              <a:spcBef>
                <a:spcPts val="1000"/>
              </a:spcBef>
              <a:spcAft>
                <a:spcPts val="1200"/>
              </a:spcAft>
              <a:buNone/>
            </a:pPr>
            <a:r>
              <a:rPr lang="fr-FR" noProof="0"/>
              <a:t>Cinquième niveau</a:t>
            </a:r>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9" name="Vrije vorm: Vorm 8" descr="Tag=AccentColor&#10;Flavor=Light&#10;Target=Fill">
            <a:extLst>
              <a:ext uri="{FF2B5EF4-FFF2-40B4-BE49-F238E27FC236}">
                <a16:creationId xmlns:a16="http://schemas.microsoft.com/office/drawing/2014/main" id="{715158DF-2C56-472E-AC48-47E20552FA19}"/>
              </a:ext>
            </a:extLst>
          </p:cNvPr>
          <p:cNvSpPr/>
          <p:nvPr userDrawn="1"/>
        </p:nvSpPr>
        <p:spPr>
          <a:xfrm>
            <a:off x="-1" y="0"/>
            <a:ext cx="7824084" cy="6858000"/>
          </a:xfrm>
          <a:custGeom>
            <a:avLst/>
            <a:gdLst>
              <a:gd name="connsiteX0" fmla="*/ 0 w 7534656"/>
              <a:gd name="connsiteY0" fmla="*/ 0 h 6858000"/>
              <a:gd name="connsiteX1" fmla="*/ 234679 w 7534656"/>
              <a:gd name="connsiteY1" fmla="*/ 0 h 6858000"/>
              <a:gd name="connsiteX2" fmla="*/ 2022952 w 7534656"/>
              <a:gd name="connsiteY2" fmla="*/ 0 h 6858000"/>
              <a:gd name="connsiteX3" fmla="*/ 2238233 w 7534656"/>
              <a:gd name="connsiteY3" fmla="*/ 0 h 6858000"/>
              <a:gd name="connsiteX4" fmla="*/ 3114003 w 7534656"/>
              <a:gd name="connsiteY4" fmla="*/ 0 h 6858000"/>
              <a:gd name="connsiteX5" fmla="*/ 6526057 w 7534656"/>
              <a:gd name="connsiteY5" fmla="*/ 0 h 6858000"/>
              <a:gd name="connsiteX6" fmla="*/ 6223681 w 7534656"/>
              <a:gd name="connsiteY6" fmla="*/ 110269 h 6858000"/>
              <a:gd name="connsiteX7" fmla="*/ 6267294 w 7534656"/>
              <a:gd name="connsiteY7" fmla="*/ 135168 h 6858000"/>
              <a:gd name="connsiteX8" fmla="*/ 6528964 w 7534656"/>
              <a:gd name="connsiteY8" fmla="*/ 71141 h 6858000"/>
              <a:gd name="connsiteX9" fmla="*/ 6581298 w 7534656"/>
              <a:gd name="connsiteY9" fmla="*/ 88927 h 6858000"/>
              <a:gd name="connsiteX10" fmla="*/ 6555131 w 7534656"/>
              <a:gd name="connsiteY10" fmla="*/ 163625 h 6858000"/>
              <a:gd name="connsiteX11" fmla="*/ 6441741 w 7534656"/>
              <a:gd name="connsiteY11" fmla="*/ 192082 h 6858000"/>
              <a:gd name="connsiteX12" fmla="*/ 6264386 w 7534656"/>
              <a:gd name="connsiteY12" fmla="*/ 373491 h 6858000"/>
              <a:gd name="connsiteX13" fmla="*/ 6531872 w 7534656"/>
              <a:gd name="connsiteY13" fmla="*/ 352148 h 6858000"/>
              <a:gd name="connsiteX14" fmla="*/ 6578391 w 7534656"/>
              <a:gd name="connsiteY14" fmla="*/ 394834 h 6858000"/>
              <a:gd name="connsiteX15" fmla="*/ 6595836 w 7534656"/>
              <a:gd name="connsiteY15" fmla="*/ 451747 h 6858000"/>
              <a:gd name="connsiteX16" fmla="*/ 6674337 w 7534656"/>
              <a:gd name="connsiteY16" fmla="*/ 359262 h 6858000"/>
              <a:gd name="connsiteX17" fmla="*/ 6741209 w 7534656"/>
              <a:gd name="connsiteY17" fmla="*/ 334364 h 6858000"/>
              <a:gd name="connsiteX18" fmla="*/ 6761561 w 7534656"/>
              <a:gd name="connsiteY18" fmla="*/ 416176 h 6858000"/>
              <a:gd name="connsiteX19" fmla="*/ 6700505 w 7534656"/>
              <a:gd name="connsiteY19" fmla="*/ 505101 h 6858000"/>
              <a:gd name="connsiteX20" fmla="*/ 6537687 w 7534656"/>
              <a:gd name="connsiteY20" fmla="*/ 558458 h 6858000"/>
              <a:gd name="connsiteX21" fmla="*/ 6712134 w 7534656"/>
              <a:gd name="connsiteY21" fmla="*/ 558458 h 6858000"/>
              <a:gd name="connsiteX22" fmla="*/ 6912748 w 7534656"/>
              <a:gd name="connsiteY22" fmla="*/ 522887 h 6858000"/>
              <a:gd name="connsiteX23" fmla="*/ 7124992 w 7534656"/>
              <a:gd name="connsiteY23" fmla="*/ 533558 h 6858000"/>
              <a:gd name="connsiteX24" fmla="*/ 7325607 w 7534656"/>
              <a:gd name="connsiteY24" fmla="*/ 462417 h 6858000"/>
              <a:gd name="connsiteX25" fmla="*/ 7529129 w 7534656"/>
              <a:gd name="connsiteY25" fmla="*/ 465975 h 6858000"/>
              <a:gd name="connsiteX26" fmla="*/ 6627818 w 7534656"/>
              <a:gd name="connsiteY26" fmla="*/ 910606 h 6858000"/>
              <a:gd name="connsiteX27" fmla="*/ 6671430 w 7534656"/>
              <a:gd name="connsiteY27" fmla="*/ 921277 h 6858000"/>
              <a:gd name="connsiteX28" fmla="*/ 6729579 w 7534656"/>
              <a:gd name="connsiteY28" fmla="*/ 949734 h 6858000"/>
              <a:gd name="connsiteX29" fmla="*/ 6685967 w 7534656"/>
              <a:gd name="connsiteY29" fmla="*/ 1006647 h 6858000"/>
              <a:gd name="connsiteX30" fmla="*/ 6450463 w 7534656"/>
              <a:gd name="connsiteY30" fmla="*/ 1113358 h 6858000"/>
              <a:gd name="connsiteX31" fmla="*/ 6392314 w 7534656"/>
              <a:gd name="connsiteY31" fmla="*/ 1220069 h 6858000"/>
              <a:gd name="connsiteX32" fmla="*/ 6465001 w 7534656"/>
              <a:gd name="connsiteY32" fmla="*/ 1209399 h 6858000"/>
              <a:gd name="connsiteX33" fmla="*/ 6528964 w 7534656"/>
              <a:gd name="connsiteY33" fmla="*/ 1230741 h 6858000"/>
              <a:gd name="connsiteX34" fmla="*/ 6502798 w 7534656"/>
              <a:gd name="connsiteY34" fmla="*/ 1365909 h 6858000"/>
              <a:gd name="connsiteX35" fmla="*/ 6168440 w 7534656"/>
              <a:gd name="connsiteY35" fmla="*/ 1540204 h 6858000"/>
              <a:gd name="connsiteX36" fmla="*/ 6139366 w 7534656"/>
              <a:gd name="connsiteY36" fmla="*/ 1597117 h 6858000"/>
              <a:gd name="connsiteX37" fmla="*/ 6180070 w 7534656"/>
              <a:gd name="connsiteY37" fmla="*/ 1636245 h 6858000"/>
              <a:gd name="connsiteX38" fmla="*/ 6287645 w 7534656"/>
              <a:gd name="connsiteY38" fmla="*/ 1657587 h 6858000"/>
              <a:gd name="connsiteX39" fmla="*/ 6136458 w 7534656"/>
              <a:gd name="connsiteY39" fmla="*/ 1849668 h 6858000"/>
              <a:gd name="connsiteX40" fmla="*/ 6081216 w 7534656"/>
              <a:gd name="connsiteY40" fmla="*/ 1903025 h 6858000"/>
              <a:gd name="connsiteX41" fmla="*/ 5985270 w 7534656"/>
              <a:gd name="connsiteY41" fmla="*/ 1984836 h 6858000"/>
              <a:gd name="connsiteX42" fmla="*/ 5985270 w 7534656"/>
              <a:gd name="connsiteY42" fmla="*/ 2013292 h 6858000"/>
              <a:gd name="connsiteX43" fmla="*/ 6113198 w 7534656"/>
              <a:gd name="connsiteY43" fmla="*/ 2102219 h 6858000"/>
              <a:gd name="connsiteX44" fmla="*/ 6345795 w 7534656"/>
              <a:gd name="connsiteY44" fmla="*/ 2077320 h 6858000"/>
              <a:gd name="connsiteX45" fmla="*/ 6002715 w 7534656"/>
              <a:gd name="connsiteY45" fmla="*/ 2208931 h 6858000"/>
              <a:gd name="connsiteX46" fmla="*/ 7113363 w 7534656"/>
              <a:gd name="connsiteY46" fmla="*/ 1892353 h 6858000"/>
              <a:gd name="connsiteX47" fmla="*/ 7043584 w 7534656"/>
              <a:gd name="connsiteY47" fmla="*/ 1974165 h 6858000"/>
              <a:gd name="connsiteX48" fmla="*/ 6653985 w 7534656"/>
              <a:gd name="connsiteY48" fmla="*/ 2191146 h 6858000"/>
              <a:gd name="connsiteX49" fmla="*/ 6543502 w 7534656"/>
              <a:gd name="connsiteY49" fmla="*/ 2326314 h 6858000"/>
              <a:gd name="connsiteX50" fmla="*/ 6427203 w 7534656"/>
              <a:gd name="connsiteY50" fmla="*/ 2401012 h 6858000"/>
              <a:gd name="connsiteX51" fmla="*/ 6264386 w 7534656"/>
              <a:gd name="connsiteY51" fmla="*/ 2401012 h 6858000"/>
              <a:gd name="connsiteX52" fmla="*/ 6148088 w 7534656"/>
              <a:gd name="connsiteY52" fmla="*/ 2518395 h 6858000"/>
              <a:gd name="connsiteX53" fmla="*/ 6267294 w 7534656"/>
              <a:gd name="connsiteY53" fmla="*/ 2543294 h 6858000"/>
              <a:gd name="connsiteX54" fmla="*/ 6406851 w 7534656"/>
              <a:gd name="connsiteY54" fmla="*/ 2525509 h 6858000"/>
              <a:gd name="connsiteX55" fmla="*/ 6563854 w 7534656"/>
              <a:gd name="connsiteY55" fmla="*/ 2564636 h 6858000"/>
              <a:gd name="connsiteX56" fmla="*/ 6709227 w 7534656"/>
              <a:gd name="connsiteY56" fmla="*/ 2532623 h 6858000"/>
              <a:gd name="connsiteX57" fmla="*/ 6883674 w 7534656"/>
              <a:gd name="connsiteY57" fmla="*/ 2553965 h 6858000"/>
              <a:gd name="connsiteX58" fmla="*/ 6938916 w 7534656"/>
              <a:gd name="connsiteY58" fmla="*/ 2692689 h 6858000"/>
              <a:gd name="connsiteX59" fmla="*/ 6956360 w 7534656"/>
              <a:gd name="connsiteY59" fmla="*/ 2703362 h 6858000"/>
              <a:gd name="connsiteX60" fmla="*/ 7279088 w 7534656"/>
              <a:gd name="connsiteY60" fmla="*/ 2923898 h 6858000"/>
              <a:gd name="connsiteX61" fmla="*/ 7369219 w 7534656"/>
              <a:gd name="connsiteY61" fmla="*/ 2941684 h 6858000"/>
              <a:gd name="connsiteX62" fmla="*/ 6837155 w 7534656"/>
              <a:gd name="connsiteY62" fmla="*/ 3329402 h 6858000"/>
              <a:gd name="connsiteX63" fmla="*/ 7194772 w 7534656"/>
              <a:gd name="connsiteY63" fmla="*/ 3229805 h 6858000"/>
              <a:gd name="connsiteX64" fmla="*/ 7244198 w 7534656"/>
              <a:gd name="connsiteY64" fmla="*/ 3393429 h 6858000"/>
              <a:gd name="connsiteX65" fmla="*/ 7075566 w 7534656"/>
              <a:gd name="connsiteY65" fmla="*/ 3539269 h 6858000"/>
              <a:gd name="connsiteX66" fmla="*/ 7014509 w 7534656"/>
              <a:gd name="connsiteY66" fmla="*/ 3827390 h 6858000"/>
              <a:gd name="connsiteX67" fmla="*/ 7043584 w 7534656"/>
              <a:gd name="connsiteY67" fmla="*/ 4090612 h 6858000"/>
              <a:gd name="connsiteX68" fmla="*/ 7116270 w 7534656"/>
              <a:gd name="connsiteY68" fmla="*/ 4172424 h 6858000"/>
              <a:gd name="connsiteX69" fmla="*/ 7220938 w 7534656"/>
              <a:gd name="connsiteY69" fmla="*/ 4321821 h 6858000"/>
              <a:gd name="connsiteX70" fmla="*/ 7284903 w 7534656"/>
              <a:gd name="connsiteY70" fmla="*/ 4414305 h 6858000"/>
              <a:gd name="connsiteX71" fmla="*/ 7508777 w 7534656"/>
              <a:gd name="connsiteY71" fmla="*/ 4378734 h 6858000"/>
              <a:gd name="connsiteX72" fmla="*/ 7209309 w 7534656"/>
              <a:gd name="connsiteY72" fmla="*/ 4613499 h 6858000"/>
              <a:gd name="connsiteX73" fmla="*/ 7450627 w 7534656"/>
              <a:gd name="connsiteY73" fmla="*/ 4585042 h 6858000"/>
              <a:gd name="connsiteX74" fmla="*/ 7529129 w 7534656"/>
              <a:gd name="connsiteY74" fmla="*/ 4602828 h 6858000"/>
              <a:gd name="connsiteX75" fmla="*/ 7485517 w 7534656"/>
              <a:gd name="connsiteY75" fmla="*/ 4677526 h 6858000"/>
              <a:gd name="connsiteX76" fmla="*/ 7308162 w 7534656"/>
              <a:gd name="connsiteY76" fmla="*/ 4805580 h 6858000"/>
              <a:gd name="connsiteX77" fmla="*/ 6941823 w 7534656"/>
              <a:gd name="connsiteY77" fmla="*/ 5154171 h 6858000"/>
              <a:gd name="connsiteX78" fmla="*/ 7296533 w 7534656"/>
              <a:gd name="connsiteY78" fmla="*/ 4994104 h 6858000"/>
              <a:gd name="connsiteX79" fmla="*/ 6924378 w 7534656"/>
              <a:gd name="connsiteY79" fmla="*/ 5353367 h 6858000"/>
              <a:gd name="connsiteX80" fmla="*/ 6842970 w 7534656"/>
              <a:gd name="connsiteY80" fmla="*/ 5474306 h 6858000"/>
              <a:gd name="connsiteX81" fmla="*/ 6674337 w 7534656"/>
              <a:gd name="connsiteY81" fmla="*/ 5769542 h 6858000"/>
              <a:gd name="connsiteX82" fmla="*/ 6683059 w 7534656"/>
              <a:gd name="connsiteY82" fmla="*/ 5801555 h 6858000"/>
              <a:gd name="connsiteX83" fmla="*/ 6874952 w 7534656"/>
              <a:gd name="connsiteY83" fmla="*/ 5755314 h 6858000"/>
              <a:gd name="connsiteX84" fmla="*/ 6624910 w 7534656"/>
              <a:gd name="connsiteY84" fmla="*/ 6004307 h 6858000"/>
              <a:gd name="connsiteX85" fmla="*/ 6366147 w 7534656"/>
              <a:gd name="connsiteY85" fmla="*/ 6196388 h 6858000"/>
              <a:gd name="connsiteX86" fmla="*/ 6549317 w 7534656"/>
              <a:gd name="connsiteY86" fmla="*/ 6167932 h 6858000"/>
              <a:gd name="connsiteX87" fmla="*/ 6802265 w 7534656"/>
              <a:gd name="connsiteY87" fmla="*/ 6057663 h 6858000"/>
              <a:gd name="connsiteX88" fmla="*/ 6889489 w 7534656"/>
              <a:gd name="connsiteY88" fmla="*/ 6100347 h 6858000"/>
              <a:gd name="connsiteX89" fmla="*/ 6651077 w 7534656"/>
              <a:gd name="connsiteY89" fmla="*/ 6281757 h 6858000"/>
              <a:gd name="connsiteX90" fmla="*/ 6514427 w 7534656"/>
              <a:gd name="connsiteY90" fmla="*/ 6367127 h 6858000"/>
              <a:gd name="connsiteX91" fmla="*/ 6459185 w 7534656"/>
              <a:gd name="connsiteY91" fmla="*/ 6431153 h 6858000"/>
              <a:gd name="connsiteX92" fmla="*/ 6302183 w 7534656"/>
              <a:gd name="connsiteY92" fmla="*/ 6658805 h 6858000"/>
              <a:gd name="connsiteX93" fmla="*/ 5941659 w 7534656"/>
              <a:gd name="connsiteY93" fmla="*/ 6858000 h 6858000"/>
              <a:gd name="connsiteX94" fmla="*/ 3114003 w 7534656"/>
              <a:gd name="connsiteY94" fmla="*/ 6858000 h 6858000"/>
              <a:gd name="connsiteX95" fmla="*/ 2238233 w 7534656"/>
              <a:gd name="connsiteY95" fmla="*/ 6858000 h 6858000"/>
              <a:gd name="connsiteX96" fmla="*/ 2022952 w 7534656"/>
              <a:gd name="connsiteY96" fmla="*/ 6858000 h 6858000"/>
              <a:gd name="connsiteX97" fmla="*/ 234679 w 7534656"/>
              <a:gd name="connsiteY97" fmla="*/ 6858000 h 6858000"/>
              <a:gd name="connsiteX98" fmla="*/ 0 w 7534656"/>
              <a:gd name="connsiteY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7534656" h="6858000">
                <a:moveTo>
                  <a:pt x="0" y="0"/>
                </a:moveTo>
                <a:lnTo>
                  <a:pt x="234679" y="0"/>
                </a:lnTo>
                <a:lnTo>
                  <a:pt x="2022952" y="0"/>
                </a:lnTo>
                <a:lnTo>
                  <a:pt x="2238233" y="0"/>
                </a:lnTo>
                <a:lnTo>
                  <a:pt x="3114003" y="0"/>
                </a:lnTo>
                <a:lnTo>
                  <a:pt x="6526057" y="0"/>
                </a:lnTo>
                <a:cubicBezTo>
                  <a:pt x="6424296" y="35571"/>
                  <a:pt x="6325442" y="78255"/>
                  <a:pt x="6223681" y="110269"/>
                </a:cubicBezTo>
                <a:cubicBezTo>
                  <a:pt x="6238219" y="145839"/>
                  <a:pt x="6252756" y="138725"/>
                  <a:pt x="6267294" y="135168"/>
                </a:cubicBezTo>
                <a:cubicBezTo>
                  <a:pt x="6354517" y="120941"/>
                  <a:pt x="6444648" y="110269"/>
                  <a:pt x="6528964" y="71141"/>
                </a:cubicBezTo>
                <a:cubicBezTo>
                  <a:pt x="6549317" y="64027"/>
                  <a:pt x="6572576" y="64027"/>
                  <a:pt x="6581298" y="88927"/>
                </a:cubicBezTo>
                <a:cubicBezTo>
                  <a:pt x="6595836" y="124497"/>
                  <a:pt x="6575484" y="145839"/>
                  <a:pt x="6555131" y="163625"/>
                </a:cubicBezTo>
                <a:cubicBezTo>
                  <a:pt x="6520242" y="195638"/>
                  <a:pt x="6479538" y="188525"/>
                  <a:pt x="6441741" y="192082"/>
                </a:cubicBezTo>
                <a:cubicBezTo>
                  <a:pt x="6337073" y="209867"/>
                  <a:pt x="6287645" y="259665"/>
                  <a:pt x="6264386" y="373491"/>
                </a:cubicBezTo>
                <a:cubicBezTo>
                  <a:pt x="6354517" y="327250"/>
                  <a:pt x="6444648" y="384162"/>
                  <a:pt x="6531872" y="352148"/>
                </a:cubicBezTo>
                <a:cubicBezTo>
                  <a:pt x="6555131" y="345034"/>
                  <a:pt x="6590021" y="355706"/>
                  <a:pt x="6578391" y="394834"/>
                </a:cubicBezTo>
                <a:cubicBezTo>
                  <a:pt x="6566762" y="430405"/>
                  <a:pt x="6528964" y="458860"/>
                  <a:pt x="6595836" y="451747"/>
                </a:cubicBezTo>
                <a:cubicBezTo>
                  <a:pt x="6645263" y="448189"/>
                  <a:pt x="6659800" y="405504"/>
                  <a:pt x="6674337" y="359262"/>
                </a:cubicBezTo>
                <a:cubicBezTo>
                  <a:pt x="6685967" y="334364"/>
                  <a:pt x="6717949" y="320135"/>
                  <a:pt x="6741209" y="334364"/>
                </a:cubicBezTo>
                <a:cubicBezTo>
                  <a:pt x="6770283" y="348592"/>
                  <a:pt x="6761561" y="387720"/>
                  <a:pt x="6761561" y="416176"/>
                </a:cubicBezTo>
                <a:cubicBezTo>
                  <a:pt x="6764469" y="469532"/>
                  <a:pt x="6741209" y="494431"/>
                  <a:pt x="6700505" y="505101"/>
                </a:cubicBezTo>
                <a:cubicBezTo>
                  <a:pt x="6651077" y="519330"/>
                  <a:pt x="6601651" y="537116"/>
                  <a:pt x="6537687" y="558458"/>
                </a:cubicBezTo>
                <a:cubicBezTo>
                  <a:pt x="6607466" y="594028"/>
                  <a:pt x="6659800" y="586915"/>
                  <a:pt x="6712134" y="558458"/>
                </a:cubicBezTo>
                <a:cubicBezTo>
                  <a:pt x="6776098" y="526444"/>
                  <a:pt x="6860414" y="483759"/>
                  <a:pt x="6912748" y="522887"/>
                </a:cubicBezTo>
                <a:cubicBezTo>
                  <a:pt x="6991249" y="579800"/>
                  <a:pt x="7055213" y="544229"/>
                  <a:pt x="7124992" y="533558"/>
                </a:cubicBezTo>
                <a:cubicBezTo>
                  <a:pt x="7270366" y="512216"/>
                  <a:pt x="7180234" y="480203"/>
                  <a:pt x="7325607" y="462417"/>
                </a:cubicBezTo>
                <a:cubicBezTo>
                  <a:pt x="7383756" y="455303"/>
                  <a:pt x="7444813" y="426847"/>
                  <a:pt x="7529129" y="465975"/>
                </a:cubicBezTo>
                <a:cubicBezTo>
                  <a:pt x="7148252" y="672284"/>
                  <a:pt x="6967990" y="658055"/>
                  <a:pt x="6627818" y="910606"/>
                </a:cubicBezTo>
                <a:cubicBezTo>
                  <a:pt x="6642355" y="935506"/>
                  <a:pt x="6656892" y="924835"/>
                  <a:pt x="6671430" y="921277"/>
                </a:cubicBezTo>
                <a:cubicBezTo>
                  <a:pt x="6694689" y="917720"/>
                  <a:pt x="6723764" y="903491"/>
                  <a:pt x="6729579" y="949734"/>
                </a:cubicBezTo>
                <a:cubicBezTo>
                  <a:pt x="6732487" y="985305"/>
                  <a:pt x="6715041" y="1003089"/>
                  <a:pt x="6685967" y="1006647"/>
                </a:cubicBezTo>
                <a:cubicBezTo>
                  <a:pt x="6601651" y="1020875"/>
                  <a:pt x="6526057" y="1070674"/>
                  <a:pt x="6450463" y="1113358"/>
                </a:cubicBezTo>
                <a:cubicBezTo>
                  <a:pt x="6415574" y="1131144"/>
                  <a:pt x="6377777" y="1156043"/>
                  <a:pt x="6392314" y="1220069"/>
                </a:cubicBezTo>
                <a:cubicBezTo>
                  <a:pt x="6421388" y="1237855"/>
                  <a:pt x="6441741" y="1212955"/>
                  <a:pt x="6465001" y="1209399"/>
                </a:cubicBezTo>
                <a:cubicBezTo>
                  <a:pt x="6488260" y="1205842"/>
                  <a:pt x="6543502" y="1220069"/>
                  <a:pt x="6528964" y="1230741"/>
                </a:cubicBezTo>
                <a:cubicBezTo>
                  <a:pt x="6462093" y="1269868"/>
                  <a:pt x="6584206" y="1365909"/>
                  <a:pt x="6502798" y="1365909"/>
                </a:cubicBezTo>
                <a:cubicBezTo>
                  <a:pt x="6369055" y="1365909"/>
                  <a:pt x="6296368" y="1536647"/>
                  <a:pt x="6168440" y="1540204"/>
                </a:cubicBezTo>
                <a:cubicBezTo>
                  <a:pt x="6148088" y="1540204"/>
                  <a:pt x="6139366" y="1572219"/>
                  <a:pt x="6139366" y="1597117"/>
                </a:cubicBezTo>
                <a:cubicBezTo>
                  <a:pt x="6139366" y="1629132"/>
                  <a:pt x="6159717" y="1632688"/>
                  <a:pt x="6180070" y="1636245"/>
                </a:cubicBezTo>
                <a:cubicBezTo>
                  <a:pt x="6212052" y="1639802"/>
                  <a:pt x="6246941" y="1597117"/>
                  <a:pt x="6287645" y="1657587"/>
                </a:cubicBezTo>
                <a:cubicBezTo>
                  <a:pt x="6212052" y="1693158"/>
                  <a:pt x="6133551" y="1728729"/>
                  <a:pt x="6136458" y="1849668"/>
                </a:cubicBezTo>
                <a:cubicBezTo>
                  <a:pt x="6136458" y="1881683"/>
                  <a:pt x="6104476" y="1895910"/>
                  <a:pt x="6081216" y="1903025"/>
                </a:cubicBezTo>
                <a:cubicBezTo>
                  <a:pt x="6040512" y="1917252"/>
                  <a:pt x="6008530" y="1938595"/>
                  <a:pt x="5985270" y="1984836"/>
                </a:cubicBezTo>
                <a:cubicBezTo>
                  <a:pt x="5985270" y="1995507"/>
                  <a:pt x="5985270" y="2002622"/>
                  <a:pt x="5985270" y="2013292"/>
                </a:cubicBezTo>
                <a:cubicBezTo>
                  <a:pt x="5991085" y="2123562"/>
                  <a:pt x="6049234" y="2120004"/>
                  <a:pt x="6113198" y="2102219"/>
                </a:cubicBezTo>
                <a:cubicBezTo>
                  <a:pt x="6188792" y="2080877"/>
                  <a:pt x="6264386" y="2038192"/>
                  <a:pt x="6345795" y="2077320"/>
                </a:cubicBezTo>
                <a:cubicBezTo>
                  <a:pt x="6232404" y="2130676"/>
                  <a:pt x="6107384" y="2134233"/>
                  <a:pt x="6002715" y="2208931"/>
                </a:cubicBezTo>
                <a:cubicBezTo>
                  <a:pt x="6392314" y="2223159"/>
                  <a:pt x="6735394" y="1984836"/>
                  <a:pt x="7113363" y="1892353"/>
                </a:cubicBezTo>
                <a:cubicBezTo>
                  <a:pt x="7101733" y="1952823"/>
                  <a:pt x="7069751" y="1967051"/>
                  <a:pt x="7043584" y="1974165"/>
                </a:cubicBezTo>
                <a:cubicBezTo>
                  <a:pt x="6904026" y="2020407"/>
                  <a:pt x="6781913" y="2112891"/>
                  <a:pt x="6653985" y="2191146"/>
                </a:cubicBezTo>
                <a:cubicBezTo>
                  <a:pt x="6601651" y="2223159"/>
                  <a:pt x="6563854" y="2258731"/>
                  <a:pt x="6543502" y="2326314"/>
                </a:cubicBezTo>
                <a:cubicBezTo>
                  <a:pt x="6526057" y="2390340"/>
                  <a:pt x="6491167" y="2418796"/>
                  <a:pt x="6427203" y="2401012"/>
                </a:cubicBezTo>
                <a:cubicBezTo>
                  <a:pt x="6374869" y="2386784"/>
                  <a:pt x="6319627" y="2393898"/>
                  <a:pt x="6264386" y="2401012"/>
                </a:cubicBezTo>
                <a:cubicBezTo>
                  <a:pt x="6203330" y="2408126"/>
                  <a:pt x="6133551" y="2479267"/>
                  <a:pt x="6148088" y="2518395"/>
                </a:cubicBezTo>
                <a:cubicBezTo>
                  <a:pt x="6177162" y="2582422"/>
                  <a:pt x="6226589" y="2550408"/>
                  <a:pt x="6267294" y="2543294"/>
                </a:cubicBezTo>
                <a:cubicBezTo>
                  <a:pt x="6316720" y="2536181"/>
                  <a:pt x="6406851" y="2518395"/>
                  <a:pt x="6406851" y="2525509"/>
                </a:cubicBezTo>
                <a:cubicBezTo>
                  <a:pt x="6438834" y="2685576"/>
                  <a:pt x="6511520" y="2564636"/>
                  <a:pt x="6563854" y="2564636"/>
                </a:cubicBezTo>
                <a:cubicBezTo>
                  <a:pt x="6613281" y="2564636"/>
                  <a:pt x="6662707" y="2546851"/>
                  <a:pt x="6709227" y="2532623"/>
                </a:cubicBezTo>
                <a:cubicBezTo>
                  <a:pt x="6770283" y="2514837"/>
                  <a:pt x="6825524" y="2546851"/>
                  <a:pt x="6883674" y="2553965"/>
                </a:cubicBezTo>
                <a:cubicBezTo>
                  <a:pt x="6936008" y="2561080"/>
                  <a:pt x="6906934" y="2653563"/>
                  <a:pt x="6938916" y="2692689"/>
                </a:cubicBezTo>
                <a:cubicBezTo>
                  <a:pt x="6944730" y="2703362"/>
                  <a:pt x="6950545" y="2703362"/>
                  <a:pt x="6956360" y="2703362"/>
                </a:cubicBezTo>
                <a:cubicBezTo>
                  <a:pt x="6973805" y="2980812"/>
                  <a:pt x="7279088" y="2913227"/>
                  <a:pt x="7279088" y="2923898"/>
                </a:cubicBezTo>
                <a:cubicBezTo>
                  <a:pt x="7305255" y="2941684"/>
                  <a:pt x="7337237" y="2899000"/>
                  <a:pt x="7369219" y="2941684"/>
                </a:cubicBezTo>
                <a:cubicBezTo>
                  <a:pt x="7232569" y="3137322"/>
                  <a:pt x="7023231" y="3183563"/>
                  <a:pt x="6837155" y="3329402"/>
                </a:cubicBezTo>
                <a:cubicBezTo>
                  <a:pt x="6991249" y="3379202"/>
                  <a:pt x="7081381" y="3208463"/>
                  <a:pt x="7194772" y="3229805"/>
                </a:cubicBezTo>
                <a:cubicBezTo>
                  <a:pt x="7250013" y="3283162"/>
                  <a:pt x="7084288" y="3368530"/>
                  <a:pt x="7244198" y="3393429"/>
                </a:cubicBezTo>
                <a:cubicBezTo>
                  <a:pt x="7174420" y="3439672"/>
                  <a:pt x="7124992" y="3485914"/>
                  <a:pt x="7075566" y="3539269"/>
                </a:cubicBezTo>
                <a:cubicBezTo>
                  <a:pt x="6991249" y="3635309"/>
                  <a:pt x="6973805" y="3699337"/>
                  <a:pt x="7014509" y="3827390"/>
                </a:cubicBezTo>
                <a:cubicBezTo>
                  <a:pt x="7040677" y="3912759"/>
                  <a:pt x="7078473" y="3991015"/>
                  <a:pt x="7043584" y="4090612"/>
                </a:cubicBezTo>
                <a:cubicBezTo>
                  <a:pt x="7020324" y="4158196"/>
                  <a:pt x="7029047" y="4204438"/>
                  <a:pt x="7116270" y="4172424"/>
                </a:cubicBezTo>
                <a:cubicBezTo>
                  <a:pt x="7209309" y="4140411"/>
                  <a:pt x="7244198" y="4200882"/>
                  <a:pt x="7220938" y="4321821"/>
                </a:cubicBezTo>
                <a:cubicBezTo>
                  <a:pt x="7206402" y="4400076"/>
                  <a:pt x="7220938" y="4424975"/>
                  <a:pt x="7284903" y="4414305"/>
                </a:cubicBezTo>
                <a:cubicBezTo>
                  <a:pt x="7354681" y="4403633"/>
                  <a:pt x="7421553" y="4353835"/>
                  <a:pt x="7508777" y="4378734"/>
                </a:cubicBezTo>
                <a:cubicBezTo>
                  <a:pt x="7438998" y="4521016"/>
                  <a:pt x="7290717" y="4478331"/>
                  <a:pt x="7209309" y="4613499"/>
                </a:cubicBezTo>
                <a:cubicBezTo>
                  <a:pt x="7305255" y="4613499"/>
                  <a:pt x="7380849" y="4613499"/>
                  <a:pt x="7450627" y="4585042"/>
                </a:cubicBezTo>
                <a:cubicBezTo>
                  <a:pt x="7479702" y="4574373"/>
                  <a:pt x="7511684" y="4560144"/>
                  <a:pt x="7529129" y="4602828"/>
                </a:cubicBezTo>
                <a:cubicBezTo>
                  <a:pt x="7549482" y="4652628"/>
                  <a:pt x="7508777" y="4670412"/>
                  <a:pt x="7485517" y="4677526"/>
                </a:cubicBezTo>
                <a:cubicBezTo>
                  <a:pt x="7418645" y="4702425"/>
                  <a:pt x="7366312" y="4759339"/>
                  <a:pt x="7308162" y="4805580"/>
                </a:cubicBezTo>
                <a:cubicBezTo>
                  <a:pt x="7183142" y="4905177"/>
                  <a:pt x="7046491" y="4990547"/>
                  <a:pt x="6941823" y="5154171"/>
                </a:cubicBezTo>
                <a:cubicBezTo>
                  <a:pt x="7072659" y="5111487"/>
                  <a:pt x="7171512" y="5011889"/>
                  <a:pt x="7296533" y="4994104"/>
                </a:cubicBezTo>
                <a:cubicBezTo>
                  <a:pt x="7188956" y="5143500"/>
                  <a:pt x="7052306" y="5243097"/>
                  <a:pt x="6924378" y="5353367"/>
                </a:cubicBezTo>
                <a:cubicBezTo>
                  <a:pt x="6886581" y="5385379"/>
                  <a:pt x="6848784" y="5406721"/>
                  <a:pt x="6842970" y="5474306"/>
                </a:cubicBezTo>
                <a:cubicBezTo>
                  <a:pt x="6825524" y="5605917"/>
                  <a:pt x="6779006" y="5712629"/>
                  <a:pt x="6674337" y="5769542"/>
                </a:cubicBezTo>
                <a:cubicBezTo>
                  <a:pt x="6674337" y="5769542"/>
                  <a:pt x="6680152" y="5790884"/>
                  <a:pt x="6683059" y="5801555"/>
                </a:cubicBezTo>
                <a:cubicBezTo>
                  <a:pt x="6747024" y="5805112"/>
                  <a:pt x="6796450" y="5726858"/>
                  <a:pt x="6874952" y="5755314"/>
                </a:cubicBezTo>
                <a:cubicBezTo>
                  <a:pt x="6796450" y="5862025"/>
                  <a:pt x="6732487" y="5954508"/>
                  <a:pt x="6624910" y="6004307"/>
                </a:cubicBezTo>
                <a:cubicBezTo>
                  <a:pt x="6537687" y="6043434"/>
                  <a:pt x="6430111" y="6068335"/>
                  <a:pt x="6366147" y="6196388"/>
                </a:cubicBezTo>
                <a:cubicBezTo>
                  <a:pt x="6438834" y="6221287"/>
                  <a:pt x="6494075" y="6189274"/>
                  <a:pt x="6549317" y="6167932"/>
                </a:cubicBezTo>
                <a:cubicBezTo>
                  <a:pt x="6633633" y="6132361"/>
                  <a:pt x="6717949" y="6093234"/>
                  <a:pt x="6802265" y="6057663"/>
                </a:cubicBezTo>
                <a:cubicBezTo>
                  <a:pt x="6834248" y="6043434"/>
                  <a:pt x="6869137" y="6036320"/>
                  <a:pt x="6889489" y="6100347"/>
                </a:cubicBezTo>
                <a:cubicBezTo>
                  <a:pt x="6781913" y="6114575"/>
                  <a:pt x="6717949" y="6199945"/>
                  <a:pt x="6651077" y="6281757"/>
                </a:cubicBezTo>
                <a:cubicBezTo>
                  <a:pt x="6613281" y="6327999"/>
                  <a:pt x="6581298" y="6388469"/>
                  <a:pt x="6514427" y="6367127"/>
                </a:cubicBezTo>
                <a:cubicBezTo>
                  <a:pt x="6479538" y="6356456"/>
                  <a:pt x="6456278" y="6388469"/>
                  <a:pt x="6459185" y="6431153"/>
                </a:cubicBezTo>
                <a:cubicBezTo>
                  <a:pt x="6473723" y="6580550"/>
                  <a:pt x="6389406" y="6630349"/>
                  <a:pt x="6302183" y="6658805"/>
                </a:cubicBezTo>
                <a:cubicBezTo>
                  <a:pt x="6174255" y="6701489"/>
                  <a:pt x="6060864" y="6786859"/>
                  <a:pt x="5941659" y="6858000"/>
                </a:cubicBezTo>
                <a:lnTo>
                  <a:pt x="3114003" y="6858000"/>
                </a:lnTo>
                <a:lnTo>
                  <a:pt x="2238233" y="6858000"/>
                </a:lnTo>
                <a:lnTo>
                  <a:pt x="2022952" y="6858000"/>
                </a:lnTo>
                <a:lnTo>
                  <a:pt x="234679"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l-NL" noProof="0"/>
          </a:p>
        </p:txBody>
      </p:sp>
      <p:sp>
        <p:nvSpPr>
          <p:cNvPr id="2" name="Titel 1">
            <a:extLst>
              <a:ext uri="{FF2B5EF4-FFF2-40B4-BE49-F238E27FC236}">
                <a16:creationId xmlns:a16="http://schemas.microsoft.com/office/drawing/2014/main" id="{807094A5-EB6F-441D-88F8-CD7A30C84707}"/>
              </a:ext>
            </a:extLst>
          </p:cNvPr>
          <p:cNvSpPr>
            <a:spLocks noGrp="1"/>
          </p:cNvSpPr>
          <p:nvPr>
            <p:ph type="ctrTitle" hasCustomPrompt="1"/>
          </p:nvPr>
        </p:nvSpPr>
        <p:spPr>
          <a:xfrm>
            <a:off x="932688" y="1673352"/>
            <a:ext cx="5596128" cy="3511296"/>
          </a:xfrm>
        </p:spPr>
        <p:txBody>
          <a:bodyPr rtlCol="0" anchor="ctr">
            <a:normAutofit/>
          </a:bodyPr>
          <a:lstStyle>
            <a:lvl1pPr algn="l">
              <a:lnSpc>
                <a:spcPct val="100000"/>
              </a:lnSpc>
              <a:defRPr sz="4800">
                <a:solidFill>
                  <a:schemeClr val="bg1"/>
                </a:solidFill>
              </a:defRPr>
            </a:lvl1pPr>
          </a:lstStyle>
          <a:p>
            <a:pPr rtl="0"/>
            <a:r>
              <a:rPr lang="nl-NL" noProof="0"/>
              <a:t>Klik om de titelstijl van het model te bewerken</a:t>
            </a:r>
          </a:p>
        </p:txBody>
      </p:sp>
      <p:sp>
        <p:nvSpPr>
          <p:cNvPr id="3" name="Subtitel 2">
            <a:extLst>
              <a:ext uri="{FF2B5EF4-FFF2-40B4-BE49-F238E27FC236}">
                <a16:creationId xmlns:a16="http://schemas.microsoft.com/office/drawing/2014/main" id="{1C7CE1E3-3929-42A6-81B7-056BD88EF353}"/>
              </a:ext>
            </a:extLst>
          </p:cNvPr>
          <p:cNvSpPr>
            <a:spLocks noGrp="1"/>
          </p:cNvSpPr>
          <p:nvPr>
            <p:ph type="subTitle" idx="1" hasCustomPrompt="1"/>
          </p:nvPr>
        </p:nvSpPr>
        <p:spPr>
          <a:xfrm>
            <a:off x="8110728" y="1674546"/>
            <a:ext cx="3401568" cy="3508908"/>
          </a:xfrm>
        </p:spPr>
        <p:txBody>
          <a:bodyPr rtlCol="0" anchor="ctr"/>
          <a:lstStyle>
            <a:lvl1pPr marL="0" indent="0" algn="l">
              <a:buNone/>
              <a:defRPr sz="28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noProof="0"/>
              <a:t>Klik om de subtitelstijl van het model te bewerken</a:t>
            </a:r>
          </a:p>
        </p:txBody>
      </p:sp>
    </p:spTree>
    <p:extLst>
      <p:ext uri="{BB962C8B-B14F-4D97-AF65-F5344CB8AC3E}">
        <p14:creationId xmlns:p14="http://schemas.microsoft.com/office/powerpoint/2010/main" val="3697004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egue">
    <p:spTree>
      <p:nvGrpSpPr>
        <p:cNvPr id="1" name=""/>
        <p:cNvGrpSpPr/>
        <p:nvPr/>
      </p:nvGrpSpPr>
      <p:grpSpPr>
        <a:xfrm>
          <a:off x="0" y="0"/>
          <a:ext cx="0" cy="0"/>
          <a:chOff x="0" y="0"/>
          <a:chExt cx="0" cy="0"/>
        </a:xfrm>
      </p:grpSpPr>
      <p:sp>
        <p:nvSpPr>
          <p:cNvPr id="9" name="Vrije vorm: Vorm 8" descr="Tag=AccentColor&#10;Flavor=Light&#10;Target=Fill">
            <a:extLst>
              <a:ext uri="{FF2B5EF4-FFF2-40B4-BE49-F238E27FC236}">
                <a16:creationId xmlns:a16="http://schemas.microsoft.com/office/drawing/2014/main" id="{1531EA5B-7FC1-4088-B6D5-4395F4C1F3C8}"/>
              </a:ext>
            </a:extLst>
          </p:cNvPr>
          <p:cNvSpPr/>
          <p:nvPr userDrawn="1"/>
        </p:nvSpPr>
        <p:spPr>
          <a:xfrm>
            <a:off x="380990" y="1327050"/>
            <a:ext cx="6079676" cy="4114233"/>
          </a:xfrm>
          <a:custGeom>
            <a:avLst/>
            <a:gdLst>
              <a:gd name="connsiteX0" fmla="*/ 1164045 w 7323233"/>
              <a:gd name="connsiteY0" fmla="*/ 25 h 5835507"/>
              <a:gd name="connsiteX1" fmla="*/ 1213723 w 7323233"/>
              <a:gd name="connsiteY1" fmla="*/ 8385 h 5835507"/>
              <a:gd name="connsiteX2" fmla="*/ 2251656 w 7323233"/>
              <a:gd name="connsiteY2" fmla="*/ 138318 h 5835507"/>
              <a:gd name="connsiteX3" fmla="*/ 3226534 w 7323233"/>
              <a:gd name="connsiteY3" fmla="*/ 205194 h 5835507"/>
              <a:gd name="connsiteX4" fmla="*/ 4404335 w 7323233"/>
              <a:gd name="connsiteY4" fmla="*/ 316784 h 5835507"/>
              <a:gd name="connsiteX5" fmla="*/ 5225968 w 7323233"/>
              <a:gd name="connsiteY5" fmla="*/ 350415 h 5835507"/>
              <a:gd name="connsiteX6" fmla="*/ 5266859 w 7323233"/>
              <a:gd name="connsiteY6" fmla="*/ 348884 h 5835507"/>
              <a:gd name="connsiteX7" fmla="*/ 5685318 w 7323233"/>
              <a:gd name="connsiteY7" fmla="*/ 399712 h 5835507"/>
              <a:gd name="connsiteX8" fmla="*/ 5411315 w 7323233"/>
              <a:gd name="connsiteY8" fmla="*/ 618305 h 5835507"/>
              <a:gd name="connsiteX9" fmla="*/ 5805698 w 7323233"/>
              <a:gd name="connsiteY9" fmla="*/ 721868 h 5835507"/>
              <a:gd name="connsiteX10" fmla="*/ 6188997 w 7323233"/>
              <a:gd name="connsiteY10" fmla="*/ 868233 h 5835507"/>
              <a:gd name="connsiteX11" fmla="*/ 6261225 w 7323233"/>
              <a:gd name="connsiteY11" fmla="*/ 928614 h 5835507"/>
              <a:gd name="connsiteX12" fmla="*/ 6858533 w 7323233"/>
              <a:gd name="connsiteY12" fmla="*/ 1323379 h 5835507"/>
              <a:gd name="connsiteX13" fmla="*/ 6744269 w 7323233"/>
              <a:gd name="connsiteY13" fmla="*/ 1407072 h 5835507"/>
              <a:gd name="connsiteX14" fmla="*/ 6956365 w 7323233"/>
              <a:gd name="connsiteY14" fmla="*/ 1507197 h 5835507"/>
              <a:gd name="connsiteX15" fmla="*/ 7004134 w 7323233"/>
              <a:gd name="connsiteY15" fmla="*/ 1549234 h 5835507"/>
              <a:gd name="connsiteX16" fmla="*/ 6963627 w 7323233"/>
              <a:gd name="connsiteY16" fmla="*/ 1599678 h 5835507"/>
              <a:gd name="connsiteX17" fmla="*/ 6875731 w 7323233"/>
              <a:gd name="connsiteY17" fmla="*/ 1634837 h 5835507"/>
              <a:gd name="connsiteX18" fmla="*/ 6759175 w 7323233"/>
              <a:gd name="connsiteY18" fmla="*/ 1723878 h 5835507"/>
              <a:gd name="connsiteX19" fmla="*/ 6763759 w 7323233"/>
              <a:gd name="connsiteY19" fmla="*/ 1793431 h 5835507"/>
              <a:gd name="connsiteX20" fmla="*/ 6832931 w 7323233"/>
              <a:gd name="connsiteY20" fmla="*/ 1919543 h 5835507"/>
              <a:gd name="connsiteX21" fmla="*/ 6728984 w 7323233"/>
              <a:gd name="connsiteY21" fmla="*/ 2051386 h 5835507"/>
              <a:gd name="connsiteX22" fmla="*/ 6675481 w 7323233"/>
              <a:gd name="connsiteY22" fmla="*/ 2090365 h 5835507"/>
              <a:gd name="connsiteX23" fmla="*/ 6778665 w 7323233"/>
              <a:gd name="connsiteY23" fmla="*/ 2103740 h 5835507"/>
              <a:gd name="connsiteX24" fmla="*/ 6814587 w 7323233"/>
              <a:gd name="connsiteY24" fmla="*/ 2158771 h 5835507"/>
              <a:gd name="connsiteX25" fmla="*/ 6830637 w 7323233"/>
              <a:gd name="connsiteY25" fmla="*/ 2186286 h 5835507"/>
              <a:gd name="connsiteX26" fmla="*/ 6928087 w 7323233"/>
              <a:gd name="connsiteY26" fmla="*/ 2358639 h 5835507"/>
              <a:gd name="connsiteX27" fmla="*/ 6911653 w 7323233"/>
              <a:gd name="connsiteY27" fmla="*/ 2406789 h 5835507"/>
              <a:gd name="connsiteX28" fmla="*/ 6749237 w 7323233"/>
              <a:gd name="connsiteY28" fmla="*/ 2639522 h 5835507"/>
              <a:gd name="connsiteX29" fmla="*/ 6921971 w 7323233"/>
              <a:gd name="connsiteY29" fmla="*/ 2704488 h 5835507"/>
              <a:gd name="connsiteX30" fmla="*/ 6932290 w 7323233"/>
              <a:gd name="connsiteY30" fmla="*/ 2814548 h 5835507"/>
              <a:gd name="connsiteX31" fmla="*/ 7020186 w 7323233"/>
              <a:gd name="connsiteY31" fmla="*/ 2937603 h 5835507"/>
              <a:gd name="connsiteX32" fmla="*/ 7213555 w 7323233"/>
              <a:gd name="connsiteY32" fmla="*/ 3110719 h 5835507"/>
              <a:gd name="connsiteX33" fmla="*/ 7323233 w 7323233"/>
              <a:gd name="connsiteY33" fmla="*/ 3226893 h 5835507"/>
              <a:gd name="connsiteX34" fmla="*/ 7134067 w 7323233"/>
              <a:gd name="connsiteY34" fmla="*/ 3257847 h 5835507"/>
              <a:gd name="connsiteX35" fmla="*/ 7104643 w 7323233"/>
              <a:gd name="connsiteY35" fmla="*/ 3275809 h 5835507"/>
              <a:gd name="connsiteX36" fmla="*/ 7127189 w 7323233"/>
              <a:gd name="connsiteY36" fmla="*/ 3336953 h 5835507"/>
              <a:gd name="connsiteX37" fmla="*/ 7157379 w 7323233"/>
              <a:gd name="connsiteY37" fmla="*/ 3397718 h 5835507"/>
              <a:gd name="connsiteX38" fmla="*/ 7136361 w 7323233"/>
              <a:gd name="connsiteY38" fmla="*/ 3445487 h 5835507"/>
              <a:gd name="connsiteX39" fmla="*/ 6988849 w 7323233"/>
              <a:gd name="connsiteY39" fmla="*/ 3652233 h 5835507"/>
              <a:gd name="connsiteX40" fmla="*/ 6867705 w 7323233"/>
              <a:gd name="connsiteY40" fmla="*/ 3734395 h 5835507"/>
              <a:gd name="connsiteX41" fmla="*/ 6591791 w 7323233"/>
              <a:gd name="connsiteY41" fmla="*/ 4107760 h 5835507"/>
              <a:gd name="connsiteX42" fmla="*/ 6505041 w 7323233"/>
              <a:gd name="connsiteY42" fmla="*/ 4228904 h 5835507"/>
              <a:gd name="connsiteX43" fmla="*/ 6569243 w 7323233"/>
              <a:gd name="connsiteY43" fmla="*/ 4271704 h 5835507"/>
              <a:gd name="connsiteX44" fmla="*/ 6446188 w 7323233"/>
              <a:gd name="connsiteY44" fmla="*/ 4398582 h 5835507"/>
              <a:gd name="connsiteX45" fmla="*/ 6301351 w 7323233"/>
              <a:gd name="connsiteY45" fmla="*/ 4539595 h 5835507"/>
              <a:gd name="connsiteX46" fmla="*/ 6263519 w 7323233"/>
              <a:gd name="connsiteY46" fmla="*/ 4577047 h 5835507"/>
              <a:gd name="connsiteX47" fmla="*/ 3277744 w 7323233"/>
              <a:gd name="connsiteY47" fmla="*/ 5834336 h 5835507"/>
              <a:gd name="connsiteX48" fmla="*/ 2490505 w 7323233"/>
              <a:gd name="connsiteY48" fmla="*/ 5648992 h 5835507"/>
              <a:gd name="connsiteX49" fmla="*/ 2179046 w 7323233"/>
              <a:gd name="connsiteY49" fmla="*/ 5504920 h 5835507"/>
              <a:gd name="connsiteX50" fmla="*/ 1780078 w 7323233"/>
              <a:gd name="connsiteY50" fmla="*/ 5273715 h 5835507"/>
              <a:gd name="connsiteX51" fmla="*/ 1353592 w 7323233"/>
              <a:gd name="connsiteY51" fmla="*/ 5087606 h 5835507"/>
              <a:gd name="connsiteX52" fmla="*/ 1208373 w 7323233"/>
              <a:gd name="connsiteY52" fmla="*/ 4917165 h 5835507"/>
              <a:gd name="connsiteX53" fmla="*/ 1157548 w 7323233"/>
              <a:gd name="connsiteY53" fmla="*/ 4869396 h 5835507"/>
              <a:gd name="connsiteX54" fmla="*/ 1030289 w 7323233"/>
              <a:gd name="connsiteY54" fmla="*/ 4807103 h 5835507"/>
              <a:gd name="connsiteX55" fmla="*/ 808258 w 7323233"/>
              <a:gd name="connsiteY55" fmla="*/ 4672585 h 5835507"/>
              <a:gd name="connsiteX56" fmla="*/ 889658 w 7323233"/>
              <a:gd name="connsiteY56" fmla="*/ 4642013 h 5835507"/>
              <a:gd name="connsiteX57" fmla="*/ 1123917 w 7323233"/>
              <a:gd name="connsiteY57" fmla="*/ 4723412 h 5835507"/>
              <a:gd name="connsiteX58" fmla="*/ 1294360 w 7323233"/>
              <a:gd name="connsiteY58" fmla="*/ 4745194 h 5835507"/>
              <a:gd name="connsiteX59" fmla="*/ 1054367 w 7323233"/>
              <a:gd name="connsiteY59" fmla="*/ 4603034 h 5835507"/>
              <a:gd name="connsiteX60" fmla="*/ 822015 w 7323233"/>
              <a:gd name="connsiteY60" fmla="*/ 4418070 h 5835507"/>
              <a:gd name="connsiteX61" fmla="*/ 1001246 w 7323233"/>
              <a:gd name="connsiteY61" fmla="*/ 4453610 h 5835507"/>
              <a:gd name="connsiteX62" fmla="*/ 1008889 w 7323233"/>
              <a:gd name="connsiteY62" fmla="*/ 4428770 h 5835507"/>
              <a:gd name="connsiteX63" fmla="*/ 853733 w 7323233"/>
              <a:gd name="connsiteY63" fmla="*/ 4208648 h 5835507"/>
              <a:gd name="connsiteX64" fmla="*/ 776921 w 7323233"/>
              <a:gd name="connsiteY64" fmla="*/ 4119989 h 5835507"/>
              <a:gd name="connsiteX65" fmla="*/ 431453 w 7323233"/>
              <a:gd name="connsiteY65" fmla="*/ 3852864 h 5835507"/>
              <a:gd name="connsiteX66" fmla="*/ 759342 w 7323233"/>
              <a:gd name="connsiteY66" fmla="*/ 3972095 h 5835507"/>
              <a:gd name="connsiteX67" fmla="*/ 420753 w 7323233"/>
              <a:gd name="connsiteY67" fmla="*/ 3712230 h 5835507"/>
              <a:gd name="connsiteX68" fmla="*/ 256425 w 7323233"/>
              <a:gd name="connsiteY68" fmla="*/ 3616309 h 5835507"/>
              <a:gd name="connsiteX69" fmla="*/ 214772 w 7323233"/>
              <a:gd name="connsiteY69" fmla="*/ 3559749 h 5835507"/>
              <a:gd name="connsiteX70" fmla="*/ 287762 w 7323233"/>
              <a:gd name="connsiteY70" fmla="*/ 3547521 h 5835507"/>
              <a:gd name="connsiteX71" fmla="*/ 511706 w 7323233"/>
              <a:gd name="connsiteY71" fmla="*/ 3569305 h 5835507"/>
              <a:gd name="connsiteX72" fmla="*/ 235409 w 7323233"/>
              <a:gd name="connsiteY72" fmla="*/ 3394659 h 5835507"/>
              <a:gd name="connsiteX73" fmla="*/ 442537 w 7323233"/>
              <a:gd name="connsiteY73" fmla="*/ 3421409 h 5835507"/>
              <a:gd name="connsiteX74" fmla="*/ 502152 w 7323233"/>
              <a:gd name="connsiteY74" fmla="*/ 3352622 h 5835507"/>
              <a:gd name="connsiteX75" fmla="*/ 598455 w 7323233"/>
              <a:gd name="connsiteY75" fmla="*/ 3241415 h 5835507"/>
              <a:gd name="connsiteX76" fmla="*/ 664949 w 7323233"/>
              <a:gd name="connsiteY76" fmla="*/ 3179506 h 5835507"/>
              <a:gd name="connsiteX77" fmla="*/ 692846 w 7323233"/>
              <a:gd name="connsiteY77" fmla="*/ 2984607 h 5835507"/>
              <a:gd name="connsiteX78" fmla="*/ 635524 w 7323233"/>
              <a:gd name="connsiteY78" fmla="*/ 2771366 h 5835507"/>
              <a:gd name="connsiteX79" fmla="*/ 480368 w 7323233"/>
              <a:gd name="connsiteY79" fmla="*/ 2663598 h 5835507"/>
              <a:gd name="connsiteX80" fmla="*/ 525081 w 7323233"/>
              <a:gd name="connsiteY80" fmla="*/ 2542454 h 5835507"/>
              <a:gd name="connsiteX81" fmla="*/ 855264 w 7323233"/>
              <a:gd name="connsiteY81" fmla="*/ 2615829 h 5835507"/>
              <a:gd name="connsiteX82" fmla="*/ 361137 w 7323233"/>
              <a:gd name="connsiteY82" fmla="*/ 2327301 h 5835507"/>
              <a:gd name="connsiteX83" fmla="*/ 444065 w 7323233"/>
              <a:gd name="connsiteY83" fmla="*/ 2312780 h 5835507"/>
              <a:gd name="connsiteX84" fmla="*/ 440625 w 7323233"/>
              <a:gd name="connsiteY84" fmla="*/ 2290233 h 5835507"/>
              <a:gd name="connsiteX85" fmla="*/ 445975 w 7323233"/>
              <a:gd name="connsiteY85" fmla="*/ 2151509 h 5835507"/>
              <a:gd name="connsiteX86" fmla="*/ 459734 w 7323233"/>
              <a:gd name="connsiteY86" fmla="*/ 2087690 h 5835507"/>
              <a:gd name="connsiteX87" fmla="*/ 437950 w 7323233"/>
              <a:gd name="connsiteY87" fmla="*/ 2014315 h 5835507"/>
              <a:gd name="connsiteX88" fmla="*/ 808640 w 7323233"/>
              <a:gd name="connsiteY88" fmla="*/ 2042977 h 5835507"/>
              <a:gd name="connsiteX89" fmla="*/ 969908 w 7323233"/>
              <a:gd name="connsiteY89" fmla="*/ 2026162 h 5835507"/>
              <a:gd name="connsiteX90" fmla="*/ 1251176 w 7323233"/>
              <a:gd name="connsiteY90" fmla="*/ 2021577 h 5835507"/>
              <a:gd name="connsiteX91" fmla="*/ 1381491 w 7323233"/>
              <a:gd name="connsiteY91" fmla="*/ 2035718 h 5835507"/>
              <a:gd name="connsiteX92" fmla="*/ 1492697 w 7323233"/>
              <a:gd name="connsiteY92" fmla="*/ 2017374 h 5835507"/>
              <a:gd name="connsiteX93" fmla="*/ 1386076 w 7323233"/>
              <a:gd name="connsiteY93" fmla="*/ 1931006 h 5835507"/>
              <a:gd name="connsiteX94" fmla="*/ 1235889 w 7323233"/>
              <a:gd name="connsiteY94" fmla="*/ 1932153 h 5835507"/>
              <a:gd name="connsiteX95" fmla="*/ 1128886 w 7323233"/>
              <a:gd name="connsiteY95" fmla="*/ 1875977 h 5835507"/>
              <a:gd name="connsiteX96" fmla="*/ 1026851 w 7323233"/>
              <a:gd name="connsiteY96" fmla="*/ 1774322 h 5835507"/>
              <a:gd name="connsiteX97" fmla="*/ 666861 w 7323233"/>
              <a:gd name="connsiteY97" fmla="*/ 1612290 h 5835507"/>
              <a:gd name="connsiteX98" fmla="*/ 601130 w 7323233"/>
              <a:gd name="connsiteY98" fmla="*/ 1550762 h 5835507"/>
              <a:gd name="connsiteX99" fmla="*/ 1630272 w 7323233"/>
              <a:gd name="connsiteY99" fmla="*/ 1785787 h 5835507"/>
              <a:gd name="connsiteX100" fmla="*/ 1312320 w 7323233"/>
              <a:gd name="connsiteY100" fmla="*/ 1687191 h 5835507"/>
              <a:gd name="connsiteX101" fmla="*/ 1527473 w 7323233"/>
              <a:gd name="connsiteY101" fmla="*/ 1705153 h 5835507"/>
              <a:gd name="connsiteX102" fmla="*/ 1646706 w 7323233"/>
              <a:gd name="connsiteY102" fmla="*/ 1639040 h 5835507"/>
              <a:gd name="connsiteX103" fmla="*/ 1645178 w 7323233"/>
              <a:gd name="connsiteY103" fmla="*/ 1620315 h 5835507"/>
              <a:gd name="connsiteX104" fmla="*/ 1557663 w 7323233"/>
              <a:gd name="connsiteY104" fmla="*/ 1558787 h 5835507"/>
              <a:gd name="connsiteX105" fmla="*/ 1506454 w 7323233"/>
              <a:gd name="connsiteY105" fmla="*/ 1519044 h 5835507"/>
              <a:gd name="connsiteX106" fmla="*/ 1366204 w 7323233"/>
              <a:gd name="connsiteY106" fmla="*/ 1375735 h 5835507"/>
              <a:gd name="connsiteX107" fmla="*/ 1466329 w 7323233"/>
              <a:gd name="connsiteY107" fmla="*/ 1360450 h 5835507"/>
              <a:gd name="connsiteX108" fmla="*/ 1503397 w 7323233"/>
              <a:gd name="connsiteY108" fmla="*/ 1330641 h 5835507"/>
              <a:gd name="connsiteX109" fmla="*/ 1475501 w 7323233"/>
              <a:gd name="connsiteY109" fmla="*/ 1288604 h 5835507"/>
              <a:gd name="connsiteX110" fmla="*/ 1165573 w 7323233"/>
              <a:gd name="connsiteY110" fmla="*/ 1159435 h 5835507"/>
              <a:gd name="connsiteX111" fmla="*/ 1141498 w 7323233"/>
              <a:gd name="connsiteY111" fmla="*/ 1059311 h 5835507"/>
              <a:gd name="connsiteX112" fmla="*/ 1199585 w 7323233"/>
              <a:gd name="connsiteY112" fmla="*/ 1044407 h 5835507"/>
              <a:gd name="connsiteX113" fmla="*/ 1267226 w 7323233"/>
              <a:gd name="connsiteY113" fmla="*/ 1051286 h 5835507"/>
              <a:gd name="connsiteX114" fmla="*/ 1213342 w 7323233"/>
              <a:gd name="connsiteY114" fmla="*/ 972561 h 5835507"/>
              <a:gd name="connsiteX115" fmla="*/ 993986 w 7323233"/>
              <a:gd name="connsiteY115" fmla="*/ 893073 h 5835507"/>
              <a:gd name="connsiteX116" fmla="*/ 1047486 w 7323233"/>
              <a:gd name="connsiteY116" fmla="*/ 820083 h 5835507"/>
              <a:gd name="connsiteX117" fmla="*/ 0 w 7323233"/>
              <a:gd name="connsiteY117" fmla="*/ 488371 h 5835507"/>
              <a:gd name="connsiteX118" fmla="*/ 188403 w 7323233"/>
              <a:gd name="connsiteY118" fmla="*/ 484933 h 5835507"/>
              <a:gd name="connsiteX119" fmla="*/ 584315 w 7323233"/>
              <a:gd name="connsiteY119" fmla="*/ 534230 h 5835507"/>
              <a:gd name="connsiteX120" fmla="*/ 782271 w 7323233"/>
              <a:gd name="connsiteY120" fmla="*/ 525824 h 5835507"/>
              <a:gd name="connsiteX121" fmla="*/ 967998 w 7323233"/>
              <a:gd name="connsiteY121" fmla="*/ 552574 h 5835507"/>
              <a:gd name="connsiteX122" fmla="*/ 1129651 w 7323233"/>
              <a:gd name="connsiteY122" fmla="*/ 552574 h 5835507"/>
              <a:gd name="connsiteX123" fmla="*/ 978317 w 7323233"/>
              <a:gd name="connsiteY123" fmla="*/ 513593 h 5835507"/>
              <a:gd name="connsiteX124" fmla="*/ 1074620 w 7323233"/>
              <a:gd name="connsiteY124" fmla="*/ 478818 h 5835507"/>
              <a:gd name="connsiteX125" fmla="*/ 1091435 w 7323233"/>
              <a:gd name="connsiteY125" fmla="*/ 436781 h 5835507"/>
              <a:gd name="connsiteX126" fmla="*/ 1135383 w 7323233"/>
              <a:gd name="connsiteY126" fmla="*/ 404296 h 5835507"/>
              <a:gd name="connsiteX127" fmla="*/ 1384166 w 7323233"/>
              <a:gd name="connsiteY127" fmla="*/ 420349 h 5835507"/>
              <a:gd name="connsiteX128" fmla="*/ 1219839 w 7323233"/>
              <a:gd name="connsiteY128" fmla="*/ 286593 h 5835507"/>
              <a:gd name="connsiteX129" fmla="*/ 1114364 w 7323233"/>
              <a:gd name="connsiteY129" fmla="*/ 264428 h 5835507"/>
              <a:gd name="connsiteX130" fmla="*/ 1090289 w 7323233"/>
              <a:gd name="connsiteY130" fmla="*/ 207487 h 5835507"/>
              <a:gd name="connsiteX131" fmla="*/ 1139204 w 7323233"/>
              <a:gd name="connsiteY131" fmla="*/ 195259 h 5835507"/>
              <a:gd name="connsiteX132" fmla="*/ 1382254 w 7323233"/>
              <a:gd name="connsiteY132" fmla="*/ 242265 h 5835507"/>
              <a:gd name="connsiteX133" fmla="*/ 1423145 w 7323233"/>
              <a:gd name="connsiteY133" fmla="*/ 223537 h 5835507"/>
              <a:gd name="connsiteX134" fmla="*/ 965705 w 7323233"/>
              <a:gd name="connsiteY134" fmla="*/ 102013 h 5835507"/>
              <a:gd name="connsiteX135" fmla="*/ 972586 w 7323233"/>
              <a:gd name="connsiteY135" fmla="*/ 69912 h 5835507"/>
              <a:gd name="connsiteX136" fmla="*/ 1375376 w 7323233"/>
              <a:gd name="connsiteY136" fmla="*/ 119593 h 5835507"/>
              <a:gd name="connsiteX137" fmla="*/ 1117804 w 7323233"/>
              <a:gd name="connsiteY137" fmla="*/ 25200 h 5835507"/>
              <a:gd name="connsiteX138" fmla="*/ 1164045 w 7323233"/>
              <a:gd name="connsiteY138" fmla="*/ 25 h 5835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7323233" h="5835507">
                <a:moveTo>
                  <a:pt x="1164045" y="25"/>
                </a:moveTo>
                <a:cubicBezTo>
                  <a:pt x="1180764" y="455"/>
                  <a:pt x="1198056" y="6474"/>
                  <a:pt x="1213723" y="8385"/>
                </a:cubicBezTo>
                <a:cubicBezTo>
                  <a:pt x="1559575" y="51187"/>
                  <a:pt x="1905425" y="97428"/>
                  <a:pt x="2251656" y="138318"/>
                </a:cubicBezTo>
                <a:cubicBezTo>
                  <a:pt x="2575343" y="176534"/>
                  <a:pt x="2901320" y="185322"/>
                  <a:pt x="3226534" y="205194"/>
                </a:cubicBezTo>
                <a:cubicBezTo>
                  <a:pt x="3620153" y="229271"/>
                  <a:pt x="4013008" y="263284"/>
                  <a:pt x="4404335" y="316784"/>
                </a:cubicBezTo>
                <a:cubicBezTo>
                  <a:pt x="4676048" y="354236"/>
                  <a:pt x="4950435" y="380221"/>
                  <a:pt x="5225968" y="350415"/>
                </a:cubicBezTo>
                <a:cubicBezTo>
                  <a:pt x="5239725" y="348884"/>
                  <a:pt x="5255394" y="343918"/>
                  <a:pt x="5266859" y="348884"/>
                </a:cubicBezTo>
                <a:cubicBezTo>
                  <a:pt x="5400614" y="404680"/>
                  <a:pt x="5546596" y="364553"/>
                  <a:pt x="5685318" y="399712"/>
                </a:cubicBezTo>
                <a:cubicBezTo>
                  <a:pt x="5649777" y="535377"/>
                  <a:pt x="5497299" y="524293"/>
                  <a:pt x="5411315" y="618305"/>
                </a:cubicBezTo>
                <a:cubicBezTo>
                  <a:pt x="5551565" y="655755"/>
                  <a:pt x="5677676" y="693589"/>
                  <a:pt x="5805698" y="721868"/>
                </a:cubicBezTo>
                <a:cubicBezTo>
                  <a:pt x="5941363" y="751677"/>
                  <a:pt x="6056391" y="832311"/>
                  <a:pt x="6188997" y="868233"/>
                </a:cubicBezTo>
                <a:cubicBezTo>
                  <a:pt x="6217279" y="875876"/>
                  <a:pt x="6251291" y="902627"/>
                  <a:pt x="6261225" y="928614"/>
                </a:cubicBezTo>
                <a:cubicBezTo>
                  <a:pt x="6293326" y="1012688"/>
                  <a:pt x="6934199" y="1248479"/>
                  <a:pt x="6858533" y="1323379"/>
                </a:cubicBezTo>
                <a:cubicBezTo>
                  <a:pt x="6827197" y="1354335"/>
                  <a:pt x="6786687" y="1376500"/>
                  <a:pt x="6744269" y="1407072"/>
                </a:cubicBezTo>
                <a:cubicBezTo>
                  <a:pt x="6808090" y="1464778"/>
                  <a:pt x="6879934" y="1490000"/>
                  <a:pt x="6956365" y="1507197"/>
                </a:cubicBezTo>
                <a:cubicBezTo>
                  <a:pt x="6979295" y="1512547"/>
                  <a:pt x="7001843" y="1523247"/>
                  <a:pt x="7004134" y="1549234"/>
                </a:cubicBezTo>
                <a:cubicBezTo>
                  <a:pt x="7006427" y="1576366"/>
                  <a:pt x="6983115" y="1587066"/>
                  <a:pt x="6963627" y="1599678"/>
                </a:cubicBezTo>
                <a:cubicBezTo>
                  <a:pt x="6936493" y="1617256"/>
                  <a:pt x="6910125" y="1632543"/>
                  <a:pt x="6875731" y="1634837"/>
                </a:cubicBezTo>
                <a:cubicBezTo>
                  <a:pt x="6819171" y="1638275"/>
                  <a:pt x="6792040" y="1687191"/>
                  <a:pt x="6759175" y="1723878"/>
                </a:cubicBezTo>
                <a:cubicBezTo>
                  <a:pt x="6740831" y="1744515"/>
                  <a:pt x="6731659" y="1786169"/>
                  <a:pt x="6763759" y="1793431"/>
                </a:cubicBezTo>
                <a:cubicBezTo>
                  <a:pt x="6840955" y="1811009"/>
                  <a:pt x="6834840" y="1861837"/>
                  <a:pt x="6832931" y="1919543"/>
                </a:cubicBezTo>
                <a:cubicBezTo>
                  <a:pt x="6830255" y="1991005"/>
                  <a:pt x="6784777" y="2023871"/>
                  <a:pt x="6728984" y="2051386"/>
                </a:cubicBezTo>
                <a:cubicBezTo>
                  <a:pt x="6709875" y="2060939"/>
                  <a:pt x="6682743" y="2060556"/>
                  <a:pt x="6675481" y="2090365"/>
                </a:cubicBezTo>
                <a:cubicBezTo>
                  <a:pt x="6706819" y="2118645"/>
                  <a:pt x="6745034" y="2095715"/>
                  <a:pt x="6778665" y="2103740"/>
                </a:cubicBezTo>
                <a:cubicBezTo>
                  <a:pt x="6806561" y="2110237"/>
                  <a:pt x="6852802" y="2106799"/>
                  <a:pt x="6814587" y="2158771"/>
                </a:cubicBezTo>
                <a:cubicBezTo>
                  <a:pt x="6803503" y="2173674"/>
                  <a:pt x="6816497" y="2185139"/>
                  <a:pt x="6830637" y="2186286"/>
                </a:cubicBezTo>
                <a:cubicBezTo>
                  <a:pt x="6943755" y="2198133"/>
                  <a:pt x="6891781" y="2303226"/>
                  <a:pt x="6928087" y="2358639"/>
                </a:cubicBezTo>
                <a:cubicBezTo>
                  <a:pt x="6938021" y="2373923"/>
                  <a:pt x="6927321" y="2400292"/>
                  <a:pt x="6911653" y="2406789"/>
                </a:cubicBezTo>
                <a:cubicBezTo>
                  <a:pt x="6811528" y="2449592"/>
                  <a:pt x="6797771" y="2551626"/>
                  <a:pt x="6749237" y="2639522"/>
                </a:cubicBezTo>
                <a:cubicBezTo>
                  <a:pt x="6801975" y="2674298"/>
                  <a:pt x="6865031" y="2681941"/>
                  <a:pt x="6921971" y="2704488"/>
                </a:cubicBezTo>
                <a:cubicBezTo>
                  <a:pt x="6981205" y="2728182"/>
                  <a:pt x="6981205" y="2745760"/>
                  <a:pt x="6932290" y="2814548"/>
                </a:cubicBezTo>
                <a:cubicBezTo>
                  <a:pt x="7059546" y="2829453"/>
                  <a:pt x="7059546" y="2829453"/>
                  <a:pt x="7020186" y="2937603"/>
                </a:cubicBezTo>
                <a:cubicBezTo>
                  <a:pt x="7126808" y="2947538"/>
                  <a:pt x="7197123" y="2998747"/>
                  <a:pt x="7213555" y="3110719"/>
                </a:cubicBezTo>
                <a:cubicBezTo>
                  <a:pt x="7221580" y="3164984"/>
                  <a:pt x="7269733" y="3190588"/>
                  <a:pt x="7323233" y="3226893"/>
                </a:cubicBezTo>
                <a:cubicBezTo>
                  <a:pt x="7256739" y="3262053"/>
                  <a:pt x="7211645" y="3335425"/>
                  <a:pt x="7134067" y="3257847"/>
                </a:cubicBezTo>
                <a:cubicBezTo>
                  <a:pt x="7105789" y="3229569"/>
                  <a:pt x="7108462" y="3265491"/>
                  <a:pt x="7104643" y="3275809"/>
                </a:cubicBezTo>
                <a:cubicBezTo>
                  <a:pt x="7095471" y="3301031"/>
                  <a:pt x="7114577" y="3317846"/>
                  <a:pt x="7127189" y="3336953"/>
                </a:cubicBezTo>
                <a:cubicBezTo>
                  <a:pt x="7139417" y="3356062"/>
                  <a:pt x="7153939" y="3376315"/>
                  <a:pt x="7157379" y="3397718"/>
                </a:cubicBezTo>
                <a:cubicBezTo>
                  <a:pt x="7159671" y="3412621"/>
                  <a:pt x="7148589" y="3434403"/>
                  <a:pt x="7136361" y="3445487"/>
                </a:cubicBezTo>
                <a:cubicBezTo>
                  <a:pt x="7072159" y="3503956"/>
                  <a:pt x="7110374" y="3635418"/>
                  <a:pt x="6988849" y="3652233"/>
                </a:cubicBezTo>
                <a:cubicBezTo>
                  <a:pt x="6934199" y="3659874"/>
                  <a:pt x="6907831" y="3708027"/>
                  <a:pt x="6867705" y="3734395"/>
                </a:cubicBezTo>
                <a:cubicBezTo>
                  <a:pt x="6728219" y="3826495"/>
                  <a:pt x="6634972" y="3944964"/>
                  <a:pt x="6591791" y="4107760"/>
                </a:cubicBezTo>
                <a:cubicBezTo>
                  <a:pt x="6579943" y="4152854"/>
                  <a:pt x="6534466" y="4189160"/>
                  <a:pt x="6505041" y="4228904"/>
                </a:cubicBezTo>
                <a:cubicBezTo>
                  <a:pt x="6519181" y="4257948"/>
                  <a:pt x="6596375" y="4195273"/>
                  <a:pt x="6569243" y="4271704"/>
                </a:cubicBezTo>
                <a:cubicBezTo>
                  <a:pt x="6548606" y="4329029"/>
                  <a:pt x="6495869" y="4364569"/>
                  <a:pt x="6446188" y="4398582"/>
                </a:cubicBezTo>
                <a:cubicBezTo>
                  <a:pt x="6389629" y="4437179"/>
                  <a:pt x="6326957" y="4468132"/>
                  <a:pt x="6301351" y="4539595"/>
                </a:cubicBezTo>
                <a:cubicBezTo>
                  <a:pt x="6296001" y="4554882"/>
                  <a:pt x="6278804" y="4570932"/>
                  <a:pt x="6263519" y="4577047"/>
                </a:cubicBezTo>
                <a:cubicBezTo>
                  <a:pt x="5466343" y="5834719"/>
                  <a:pt x="3503978" y="5843126"/>
                  <a:pt x="3277744" y="5834336"/>
                </a:cubicBezTo>
                <a:cubicBezTo>
                  <a:pt x="3003739" y="5823254"/>
                  <a:pt x="2744636" y="5745676"/>
                  <a:pt x="2490505" y="5648992"/>
                </a:cubicBezTo>
                <a:cubicBezTo>
                  <a:pt x="2383118" y="5608101"/>
                  <a:pt x="2283377" y="5550014"/>
                  <a:pt x="2179046" y="5504920"/>
                </a:cubicBezTo>
                <a:cubicBezTo>
                  <a:pt x="2034975" y="5442627"/>
                  <a:pt x="1923768" y="5323777"/>
                  <a:pt x="1780078" y="5273715"/>
                </a:cubicBezTo>
                <a:cubicBezTo>
                  <a:pt x="1632184" y="5222124"/>
                  <a:pt x="1505691" y="5127731"/>
                  <a:pt x="1353592" y="5087606"/>
                </a:cubicBezTo>
                <a:cubicBezTo>
                  <a:pt x="1273341" y="5066205"/>
                  <a:pt x="1195763" y="5027608"/>
                  <a:pt x="1208373" y="4917165"/>
                </a:cubicBezTo>
                <a:cubicBezTo>
                  <a:pt x="1211813" y="4885828"/>
                  <a:pt x="1190795" y="4860224"/>
                  <a:pt x="1157548" y="4869396"/>
                </a:cubicBezTo>
                <a:cubicBezTo>
                  <a:pt x="1094110" y="4886593"/>
                  <a:pt x="1065448" y="4841115"/>
                  <a:pt x="1030289" y="4807103"/>
                </a:cubicBezTo>
                <a:cubicBezTo>
                  <a:pt x="967617" y="4746725"/>
                  <a:pt x="908001" y="4682522"/>
                  <a:pt x="808258" y="4672585"/>
                </a:cubicBezTo>
                <a:cubicBezTo>
                  <a:pt x="827365" y="4625197"/>
                  <a:pt x="859849" y="4632078"/>
                  <a:pt x="889658" y="4642013"/>
                </a:cubicBezTo>
                <a:cubicBezTo>
                  <a:pt x="967998" y="4668000"/>
                  <a:pt x="1045576" y="4697425"/>
                  <a:pt x="1123917" y="4723412"/>
                </a:cubicBezTo>
                <a:cubicBezTo>
                  <a:pt x="1175126" y="4740228"/>
                  <a:pt x="1225954" y="4763921"/>
                  <a:pt x="1294360" y="4745194"/>
                </a:cubicBezTo>
                <a:cubicBezTo>
                  <a:pt x="1235507" y="4649656"/>
                  <a:pt x="1135383" y="4632459"/>
                  <a:pt x="1054367" y="4603034"/>
                </a:cubicBezTo>
                <a:cubicBezTo>
                  <a:pt x="953095" y="4565966"/>
                  <a:pt x="893480" y="4496029"/>
                  <a:pt x="822015" y="4418070"/>
                </a:cubicBezTo>
                <a:cubicBezTo>
                  <a:pt x="896536" y="4399344"/>
                  <a:pt x="942777" y="4456669"/>
                  <a:pt x="1001246" y="4453610"/>
                </a:cubicBezTo>
                <a:cubicBezTo>
                  <a:pt x="1004304" y="4443675"/>
                  <a:pt x="1009654" y="4429153"/>
                  <a:pt x="1008889" y="4428770"/>
                </a:cubicBezTo>
                <a:cubicBezTo>
                  <a:pt x="913351" y="4385969"/>
                  <a:pt x="868639" y="4305717"/>
                  <a:pt x="853733" y="4208648"/>
                </a:cubicBezTo>
                <a:cubicBezTo>
                  <a:pt x="846092" y="4158588"/>
                  <a:pt x="811315" y="4142920"/>
                  <a:pt x="776921" y="4119989"/>
                </a:cubicBezTo>
                <a:cubicBezTo>
                  <a:pt x="656924" y="4038591"/>
                  <a:pt x="530049" y="3964835"/>
                  <a:pt x="431453" y="3852864"/>
                </a:cubicBezTo>
                <a:cubicBezTo>
                  <a:pt x="545336" y="3867767"/>
                  <a:pt x="636671" y="3940758"/>
                  <a:pt x="759342" y="3972095"/>
                </a:cubicBezTo>
                <a:cubicBezTo>
                  <a:pt x="661893" y="3849042"/>
                  <a:pt x="535781" y="3786751"/>
                  <a:pt x="420753" y="3712230"/>
                </a:cubicBezTo>
                <a:cubicBezTo>
                  <a:pt x="368397" y="3678218"/>
                  <a:pt x="319865" y="3634652"/>
                  <a:pt x="256425" y="3616309"/>
                </a:cubicBezTo>
                <a:cubicBezTo>
                  <a:pt x="233878" y="3609812"/>
                  <a:pt x="196810" y="3596055"/>
                  <a:pt x="214772" y="3559749"/>
                </a:cubicBezTo>
                <a:cubicBezTo>
                  <a:pt x="230057" y="3529561"/>
                  <a:pt x="260247" y="3538731"/>
                  <a:pt x="287762" y="3547521"/>
                </a:cubicBezTo>
                <a:cubicBezTo>
                  <a:pt x="353875" y="3569305"/>
                  <a:pt x="422281" y="3569687"/>
                  <a:pt x="511706" y="3569305"/>
                </a:cubicBezTo>
                <a:cubicBezTo>
                  <a:pt x="436803" y="3469562"/>
                  <a:pt x="299609" y="3499371"/>
                  <a:pt x="235409" y="3394659"/>
                </a:cubicBezTo>
                <a:cubicBezTo>
                  <a:pt x="315659" y="3376315"/>
                  <a:pt x="377569" y="3414149"/>
                  <a:pt x="442537" y="3421409"/>
                </a:cubicBezTo>
                <a:cubicBezTo>
                  <a:pt x="501387" y="3427906"/>
                  <a:pt x="515909" y="3410328"/>
                  <a:pt x="502152" y="3352622"/>
                </a:cubicBezTo>
                <a:cubicBezTo>
                  <a:pt x="480752" y="3262815"/>
                  <a:pt x="512852" y="3216956"/>
                  <a:pt x="598455" y="3241415"/>
                </a:cubicBezTo>
                <a:cubicBezTo>
                  <a:pt x="677943" y="3264344"/>
                  <a:pt x="686349" y="3230715"/>
                  <a:pt x="664949" y="3179506"/>
                </a:cubicBezTo>
                <a:cubicBezTo>
                  <a:pt x="634377" y="3104987"/>
                  <a:pt x="669153" y="3047281"/>
                  <a:pt x="692846" y="2984607"/>
                </a:cubicBezTo>
                <a:cubicBezTo>
                  <a:pt x="729152" y="2889069"/>
                  <a:pt x="713865" y="2842445"/>
                  <a:pt x="635524" y="2771366"/>
                </a:cubicBezTo>
                <a:cubicBezTo>
                  <a:pt x="591577" y="2731620"/>
                  <a:pt x="544190" y="2697991"/>
                  <a:pt x="480368" y="2663598"/>
                </a:cubicBezTo>
                <a:cubicBezTo>
                  <a:pt x="627499" y="2644872"/>
                  <a:pt x="473109" y="2581817"/>
                  <a:pt x="525081" y="2542454"/>
                </a:cubicBezTo>
                <a:cubicBezTo>
                  <a:pt x="629027" y="2526404"/>
                  <a:pt x="713865" y="2651751"/>
                  <a:pt x="855264" y="2615829"/>
                </a:cubicBezTo>
                <a:cubicBezTo>
                  <a:pt x="680618" y="2507295"/>
                  <a:pt x="487630" y="2471755"/>
                  <a:pt x="361137" y="2327301"/>
                </a:cubicBezTo>
                <a:cubicBezTo>
                  <a:pt x="390181" y="2294436"/>
                  <a:pt x="419224" y="2325008"/>
                  <a:pt x="444065" y="2312780"/>
                </a:cubicBezTo>
                <a:cubicBezTo>
                  <a:pt x="443300" y="2305136"/>
                  <a:pt x="445212" y="2293671"/>
                  <a:pt x="440625" y="2290233"/>
                </a:cubicBezTo>
                <a:cubicBezTo>
                  <a:pt x="346234" y="2211508"/>
                  <a:pt x="344703" y="2209598"/>
                  <a:pt x="445975" y="2151509"/>
                </a:cubicBezTo>
                <a:cubicBezTo>
                  <a:pt x="481515" y="2131255"/>
                  <a:pt x="478459" y="2113293"/>
                  <a:pt x="459734" y="2087690"/>
                </a:cubicBezTo>
                <a:cubicBezTo>
                  <a:pt x="446356" y="2069728"/>
                  <a:pt x="430306" y="2053677"/>
                  <a:pt x="437950" y="2014315"/>
                </a:cubicBezTo>
                <a:cubicBezTo>
                  <a:pt x="493362" y="2064761"/>
                  <a:pt x="761252" y="2048327"/>
                  <a:pt x="808640" y="2042977"/>
                </a:cubicBezTo>
                <a:cubicBezTo>
                  <a:pt x="861758" y="2037246"/>
                  <a:pt x="914114" y="2012787"/>
                  <a:pt x="969908" y="2026162"/>
                </a:cubicBezTo>
                <a:cubicBezTo>
                  <a:pt x="1014621" y="2036864"/>
                  <a:pt x="1221748" y="2140427"/>
                  <a:pt x="1251176" y="2021577"/>
                </a:cubicBezTo>
                <a:cubicBezTo>
                  <a:pt x="1252704" y="2015846"/>
                  <a:pt x="1336395" y="2029221"/>
                  <a:pt x="1381491" y="2035718"/>
                </a:cubicBezTo>
                <a:cubicBezTo>
                  <a:pt x="1421235" y="2041068"/>
                  <a:pt x="1465947" y="2064761"/>
                  <a:pt x="1492697" y="2017374"/>
                </a:cubicBezTo>
                <a:cubicBezTo>
                  <a:pt x="1508366" y="1989477"/>
                  <a:pt x="1443782" y="1935593"/>
                  <a:pt x="1386076" y="1931006"/>
                </a:cubicBezTo>
                <a:cubicBezTo>
                  <a:pt x="1336013" y="1926802"/>
                  <a:pt x="1283658" y="1920687"/>
                  <a:pt x="1235889" y="1932153"/>
                </a:cubicBezTo>
                <a:cubicBezTo>
                  <a:pt x="1177038" y="1945911"/>
                  <a:pt x="1145320" y="1923746"/>
                  <a:pt x="1128886" y="1875977"/>
                </a:cubicBezTo>
                <a:cubicBezTo>
                  <a:pt x="1110542" y="1823240"/>
                  <a:pt x="1075383" y="1798781"/>
                  <a:pt x="1026851" y="1774322"/>
                </a:cubicBezTo>
                <a:cubicBezTo>
                  <a:pt x="909146" y="1715090"/>
                  <a:pt x="796030" y="1646684"/>
                  <a:pt x="666861" y="1612290"/>
                </a:cubicBezTo>
                <a:cubicBezTo>
                  <a:pt x="641255" y="1605409"/>
                  <a:pt x="612977" y="1596238"/>
                  <a:pt x="601130" y="1550762"/>
                </a:cubicBezTo>
                <a:cubicBezTo>
                  <a:pt x="950802" y="1618785"/>
                  <a:pt x="1269520" y="1796106"/>
                  <a:pt x="1630272" y="1785787"/>
                </a:cubicBezTo>
                <a:cubicBezTo>
                  <a:pt x="1531678" y="1729610"/>
                  <a:pt x="1417413" y="1726553"/>
                  <a:pt x="1312320" y="1687191"/>
                </a:cubicBezTo>
                <a:cubicBezTo>
                  <a:pt x="1386841" y="1657765"/>
                  <a:pt x="1456775" y="1688337"/>
                  <a:pt x="1527473" y="1705153"/>
                </a:cubicBezTo>
                <a:cubicBezTo>
                  <a:pt x="1586707" y="1718909"/>
                  <a:pt x="1640210" y="1721203"/>
                  <a:pt x="1646706" y="1639040"/>
                </a:cubicBezTo>
                <a:cubicBezTo>
                  <a:pt x="1644413" y="1633690"/>
                  <a:pt x="1644794" y="1626812"/>
                  <a:pt x="1645178" y="1620315"/>
                </a:cubicBezTo>
                <a:cubicBezTo>
                  <a:pt x="1625304" y="1586303"/>
                  <a:pt x="1594350" y="1568725"/>
                  <a:pt x="1557663" y="1558787"/>
                </a:cubicBezTo>
                <a:cubicBezTo>
                  <a:pt x="1535498" y="1552672"/>
                  <a:pt x="1506073" y="1543500"/>
                  <a:pt x="1506454" y="1519044"/>
                </a:cubicBezTo>
                <a:cubicBezTo>
                  <a:pt x="1507601" y="1428472"/>
                  <a:pt x="1436904" y="1402104"/>
                  <a:pt x="1366204" y="1375735"/>
                </a:cubicBezTo>
                <a:cubicBezTo>
                  <a:pt x="1405566" y="1330641"/>
                  <a:pt x="1436520" y="1363888"/>
                  <a:pt x="1466329" y="1360450"/>
                </a:cubicBezTo>
                <a:cubicBezTo>
                  <a:pt x="1485819" y="1358157"/>
                  <a:pt x="1503397" y="1353953"/>
                  <a:pt x="1503397" y="1330641"/>
                </a:cubicBezTo>
                <a:cubicBezTo>
                  <a:pt x="1503779" y="1311151"/>
                  <a:pt x="1494607" y="1288985"/>
                  <a:pt x="1475501" y="1288604"/>
                </a:cubicBezTo>
                <a:cubicBezTo>
                  <a:pt x="1355885" y="1285163"/>
                  <a:pt x="1289773" y="1159817"/>
                  <a:pt x="1165573" y="1159435"/>
                </a:cubicBezTo>
                <a:cubicBezTo>
                  <a:pt x="1091435" y="1159435"/>
                  <a:pt x="1204170" y="1088738"/>
                  <a:pt x="1141498" y="1059311"/>
                </a:cubicBezTo>
                <a:cubicBezTo>
                  <a:pt x="1127739" y="1052814"/>
                  <a:pt x="1177420" y="1042879"/>
                  <a:pt x="1199585" y="1044407"/>
                </a:cubicBezTo>
                <a:cubicBezTo>
                  <a:pt x="1221367" y="1045935"/>
                  <a:pt x="1240857" y="1064661"/>
                  <a:pt x="1267226" y="1051286"/>
                </a:cubicBezTo>
                <a:cubicBezTo>
                  <a:pt x="1281748" y="1003517"/>
                  <a:pt x="1244298" y="985938"/>
                  <a:pt x="1213342" y="972561"/>
                </a:cubicBezTo>
                <a:cubicBezTo>
                  <a:pt x="1141879" y="941607"/>
                  <a:pt x="1072327" y="904157"/>
                  <a:pt x="993986" y="893073"/>
                </a:cubicBezTo>
                <a:cubicBezTo>
                  <a:pt x="966089" y="889252"/>
                  <a:pt x="1034111" y="838042"/>
                  <a:pt x="1047486" y="820083"/>
                </a:cubicBezTo>
                <a:cubicBezTo>
                  <a:pt x="732209" y="631299"/>
                  <a:pt x="353112" y="640852"/>
                  <a:pt x="0" y="488371"/>
                </a:cubicBezTo>
                <a:cubicBezTo>
                  <a:pt x="77960" y="458564"/>
                  <a:pt x="135284" y="480346"/>
                  <a:pt x="188403" y="484933"/>
                </a:cubicBezTo>
                <a:cubicBezTo>
                  <a:pt x="321009" y="496396"/>
                  <a:pt x="452090" y="520090"/>
                  <a:pt x="584315" y="534230"/>
                </a:cubicBezTo>
                <a:cubicBezTo>
                  <a:pt x="649281" y="541108"/>
                  <a:pt x="709662" y="567096"/>
                  <a:pt x="782271" y="525824"/>
                </a:cubicBezTo>
                <a:cubicBezTo>
                  <a:pt x="830805" y="498308"/>
                  <a:pt x="908383" y="528115"/>
                  <a:pt x="967998" y="552574"/>
                </a:cubicBezTo>
                <a:cubicBezTo>
                  <a:pt x="1017296" y="572827"/>
                  <a:pt x="1064301" y="578177"/>
                  <a:pt x="1129651" y="552574"/>
                </a:cubicBezTo>
                <a:cubicBezTo>
                  <a:pt x="1070417" y="536905"/>
                  <a:pt x="1024939" y="523149"/>
                  <a:pt x="978317" y="513593"/>
                </a:cubicBezTo>
                <a:cubicBezTo>
                  <a:pt x="941248" y="505952"/>
                  <a:pt x="1029526" y="474996"/>
                  <a:pt x="1074620" y="478818"/>
                </a:cubicBezTo>
                <a:cubicBezTo>
                  <a:pt x="1137676" y="484168"/>
                  <a:pt x="1102136" y="464296"/>
                  <a:pt x="1091435" y="436781"/>
                </a:cubicBezTo>
                <a:cubicBezTo>
                  <a:pt x="1079970" y="407355"/>
                  <a:pt x="1113982" y="398184"/>
                  <a:pt x="1135383" y="404296"/>
                </a:cubicBezTo>
                <a:cubicBezTo>
                  <a:pt x="1217545" y="428374"/>
                  <a:pt x="1299326" y="385955"/>
                  <a:pt x="1384166" y="420349"/>
                </a:cubicBezTo>
                <a:cubicBezTo>
                  <a:pt x="1362764" y="335509"/>
                  <a:pt x="1316523" y="298440"/>
                  <a:pt x="1219839" y="286593"/>
                </a:cubicBezTo>
                <a:cubicBezTo>
                  <a:pt x="1183533" y="282009"/>
                  <a:pt x="1145701" y="288887"/>
                  <a:pt x="1114364" y="264428"/>
                </a:cubicBezTo>
                <a:cubicBezTo>
                  <a:pt x="1096402" y="250290"/>
                  <a:pt x="1076148" y="233474"/>
                  <a:pt x="1090289" y="207487"/>
                </a:cubicBezTo>
                <a:cubicBezTo>
                  <a:pt x="1100223" y="189144"/>
                  <a:pt x="1121626" y="189144"/>
                  <a:pt x="1139204" y="195259"/>
                </a:cubicBezTo>
                <a:cubicBezTo>
                  <a:pt x="1217929" y="222393"/>
                  <a:pt x="1300091" y="232328"/>
                  <a:pt x="1382254" y="242265"/>
                </a:cubicBezTo>
                <a:cubicBezTo>
                  <a:pt x="1394866" y="243793"/>
                  <a:pt x="1409004" y="248762"/>
                  <a:pt x="1423145" y="223537"/>
                </a:cubicBezTo>
                <a:cubicBezTo>
                  <a:pt x="1269520" y="182647"/>
                  <a:pt x="1123536" y="124559"/>
                  <a:pt x="965705" y="102013"/>
                </a:cubicBezTo>
                <a:cubicBezTo>
                  <a:pt x="967998" y="91312"/>
                  <a:pt x="970292" y="80612"/>
                  <a:pt x="972586" y="69912"/>
                </a:cubicBezTo>
                <a:cubicBezTo>
                  <a:pt x="1096020" y="85197"/>
                  <a:pt x="1219457" y="100484"/>
                  <a:pt x="1375376" y="119593"/>
                </a:cubicBezTo>
                <a:cubicBezTo>
                  <a:pt x="1279454" y="58828"/>
                  <a:pt x="1188885" y="79084"/>
                  <a:pt x="1117804" y="25200"/>
                </a:cubicBezTo>
                <a:cubicBezTo>
                  <a:pt x="1131179" y="4755"/>
                  <a:pt x="1147325" y="-405"/>
                  <a:pt x="1164045" y="2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l-NL" noProof="0"/>
          </a:p>
        </p:txBody>
      </p:sp>
      <p:sp>
        <p:nvSpPr>
          <p:cNvPr id="2" name="Titel 1">
            <a:extLst>
              <a:ext uri="{FF2B5EF4-FFF2-40B4-BE49-F238E27FC236}">
                <a16:creationId xmlns:a16="http://schemas.microsoft.com/office/drawing/2014/main" id="{64AD5705-B027-4C44-B38A-60296E29EB12}"/>
              </a:ext>
            </a:extLst>
          </p:cNvPr>
          <p:cNvSpPr>
            <a:spLocks noGrp="1"/>
          </p:cNvSpPr>
          <p:nvPr>
            <p:ph type="title" hasCustomPrompt="1"/>
          </p:nvPr>
        </p:nvSpPr>
        <p:spPr>
          <a:xfrm>
            <a:off x="1768928" y="2242457"/>
            <a:ext cx="3731849" cy="2373086"/>
          </a:xfrm>
        </p:spPr>
        <p:txBody>
          <a:bodyPr rtlCol="0" anchor="ctr">
            <a:normAutofit/>
          </a:bodyPr>
          <a:lstStyle>
            <a:lvl1pPr>
              <a:defRPr sz="4000">
                <a:solidFill>
                  <a:schemeClr val="bg1"/>
                </a:solidFill>
              </a:defRPr>
            </a:lvl1pPr>
          </a:lstStyle>
          <a:p>
            <a:pPr rtl="0"/>
            <a:r>
              <a:rPr lang="nl-NL" noProof="0"/>
              <a:t>Titel</a:t>
            </a:r>
          </a:p>
        </p:txBody>
      </p:sp>
      <p:sp>
        <p:nvSpPr>
          <p:cNvPr id="4" name="Tijdelijke aanduiding voor datum 3">
            <a:extLst>
              <a:ext uri="{FF2B5EF4-FFF2-40B4-BE49-F238E27FC236}">
                <a16:creationId xmlns:a16="http://schemas.microsoft.com/office/drawing/2014/main" id="{3793FB3F-D2A6-4919-B57B-C08861D46303}"/>
              </a:ext>
            </a:extLst>
          </p:cNvPr>
          <p:cNvSpPr>
            <a:spLocks noGrp="1"/>
          </p:cNvSpPr>
          <p:nvPr>
            <p:ph type="dt" sz="half" idx="10"/>
          </p:nvPr>
        </p:nvSpPr>
        <p:spPr/>
        <p:txBody>
          <a:bodyPr rtlCol="0"/>
          <a:lstStyle/>
          <a:p>
            <a:pPr rtl="0"/>
            <a:r>
              <a:rPr lang="nl-NL" noProof="0"/>
              <a:t>3-9-20XX</a:t>
            </a:r>
          </a:p>
        </p:txBody>
      </p:sp>
      <p:sp>
        <p:nvSpPr>
          <p:cNvPr id="5" name="Tijdelijke aanduiding voor voettekst 4">
            <a:extLst>
              <a:ext uri="{FF2B5EF4-FFF2-40B4-BE49-F238E27FC236}">
                <a16:creationId xmlns:a16="http://schemas.microsoft.com/office/drawing/2014/main" id="{989049E0-6BE5-43FA-A4D4-ACAFC871A79F}"/>
              </a:ext>
            </a:extLst>
          </p:cNvPr>
          <p:cNvSpPr>
            <a:spLocks noGrp="1"/>
          </p:cNvSpPr>
          <p:nvPr>
            <p:ph type="ftr" sz="quarter" idx="11"/>
          </p:nvPr>
        </p:nvSpPr>
        <p:spPr/>
        <p:txBody>
          <a:bodyPr rtlCol="0"/>
          <a:lstStyle/>
          <a:p>
            <a:pPr rtl="0"/>
            <a:r>
              <a:rPr lang="nl-NL" noProof="0"/>
              <a:t>Presentatietitel</a:t>
            </a:r>
          </a:p>
        </p:txBody>
      </p:sp>
      <p:sp>
        <p:nvSpPr>
          <p:cNvPr id="6" name="Tijdelijke aanduiding voor dianumm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rtlCol="0"/>
          <a:lstStyle/>
          <a:p>
            <a:pPr rtl="0"/>
            <a:fld id="{B9713C8C-8E70-45D5-AE59-23E60168254E}" type="slidenum">
              <a:rPr lang="nl-NL" noProof="0" smtClean="0"/>
              <a:t>‹nr.›</a:t>
            </a:fld>
            <a:endParaRPr lang="nl-NL" noProof="0"/>
          </a:p>
        </p:txBody>
      </p:sp>
      <p:sp>
        <p:nvSpPr>
          <p:cNvPr id="15" name="Tijdelijke aanduiding voor inhoud 13">
            <a:extLst>
              <a:ext uri="{FF2B5EF4-FFF2-40B4-BE49-F238E27FC236}">
                <a16:creationId xmlns:a16="http://schemas.microsoft.com/office/drawing/2014/main" id="{CCD14F82-32BC-4E61-83EA-CB71ED780A3F}"/>
              </a:ext>
            </a:extLst>
          </p:cNvPr>
          <p:cNvSpPr>
            <a:spLocks noGrp="1"/>
          </p:cNvSpPr>
          <p:nvPr>
            <p:ph sz="quarter" idx="13" hasCustomPrompt="1"/>
          </p:nvPr>
        </p:nvSpPr>
        <p:spPr>
          <a:xfrm>
            <a:off x="6735763" y="712788"/>
            <a:ext cx="4618037" cy="5432425"/>
          </a:xfrm>
        </p:spPr>
        <p:txBody>
          <a:bodyPr rtlCol="0" anchor="ctr"/>
          <a:lstStyle>
            <a:lvl1pPr marL="0" indent="0">
              <a:buNone/>
              <a:defRPr sz="1800"/>
            </a:lvl1pPr>
          </a:lstStyle>
          <a:p>
            <a:pPr lvl="0" rtl="0"/>
            <a:r>
              <a:rPr lang="nl-NL" noProof="0"/>
              <a:t>Klik om de tekststijlen van het model te bewerken</a:t>
            </a:r>
          </a:p>
        </p:txBody>
      </p:sp>
    </p:spTree>
    <p:extLst>
      <p:ext uri="{BB962C8B-B14F-4D97-AF65-F5344CB8AC3E}">
        <p14:creationId xmlns:p14="http://schemas.microsoft.com/office/powerpoint/2010/main" val="1226475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Vergelijking">
    <p:spTree>
      <p:nvGrpSpPr>
        <p:cNvPr id="1" name=""/>
        <p:cNvGrpSpPr/>
        <p:nvPr/>
      </p:nvGrpSpPr>
      <p:grpSpPr>
        <a:xfrm>
          <a:off x="0" y="0"/>
          <a:ext cx="0" cy="0"/>
          <a:chOff x="0" y="0"/>
          <a:chExt cx="0" cy="0"/>
        </a:xfrm>
      </p:grpSpPr>
      <p:sp>
        <p:nvSpPr>
          <p:cNvPr id="10" name="Vrije vorm: Vorm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nl-NL" noProof="0"/>
          </a:p>
        </p:txBody>
      </p:sp>
      <p:sp>
        <p:nvSpPr>
          <p:cNvPr id="2" name="Titel 1">
            <a:extLst>
              <a:ext uri="{FF2B5EF4-FFF2-40B4-BE49-F238E27FC236}">
                <a16:creationId xmlns:a16="http://schemas.microsoft.com/office/drawing/2014/main" id="{164D2B94-0682-4185-BCE3-89AF214A4FA8}"/>
              </a:ext>
            </a:extLst>
          </p:cNvPr>
          <p:cNvSpPr>
            <a:spLocks noGrp="1"/>
          </p:cNvSpPr>
          <p:nvPr>
            <p:ph type="title" hasCustomPrompt="1"/>
          </p:nvPr>
        </p:nvSpPr>
        <p:spPr>
          <a:xfrm>
            <a:off x="839788" y="365125"/>
            <a:ext cx="10515600" cy="1325563"/>
          </a:xfrm>
        </p:spPr>
        <p:txBody>
          <a:bodyPr rtlCol="0">
            <a:normAutofit/>
          </a:bodyPr>
          <a:lstStyle>
            <a:lvl1pPr>
              <a:defRPr sz="4000"/>
            </a:lvl1pPr>
          </a:lstStyle>
          <a:p>
            <a:pPr rtl="0"/>
            <a:r>
              <a:rPr lang="nl-NL" noProof="0"/>
              <a:t>Klik om de titelstijl van het model te bewerken</a:t>
            </a:r>
          </a:p>
        </p:txBody>
      </p:sp>
      <p:sp>
        <p:nvSpPr>
          <p:cNvPr id="3" name="Tijdelijke aanduiding voor tekst 2">
            <a:extLst>
              <a:ext uri="{FF2B5EF4-FFF2-40B4-BE49-F238E27FC236}">
                <a16:creationId xmlns:a16="http://schemas.microsoft.com/office/drawing/2014/main" id="{8D65C47E-B85E-4B3E-A669-DEEC7F5DF2FB}"/>
              </a:ext>
            </a:extLst>
          </p:cNvPr>
          <p:cNvSpPr>
            <a:spLocks noGrp="1"/>
          </p:cNvSpPr>
          <p:nvPr>
            <p:ph type="body" idx="1" hasCustomPrompt="1"/>
          </p:nvPr>
        </p:nvSpPr>
        <p:spPr>
          <a:xfrm>
            <a:off x="839788" y="2011680"/>
            <a:ext cx="49377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4" name="Tijdelijke aanduiding voor inhoud 3">
            <a:extLst>
              <a:ext uri="{FF2B5EF4-FFF2-40B4-BE49-F238E27FC236}">
                <a16:creationId xmlns:a16="http://schemas.microsoft.com/office/drawing/2014/main" id="{E324517F-FE8C-49AD-9A52-0F4301052699}"/>
              </a:ext>
            </a:extLst>
          </p:cNvPr>
          <p:cNvSpPr>
            <a:spLocks noGrp="1"/>
          </p:cNvSpPr>
          <p:nvPr>
            <p:ph sz="half" idx="2" hasCustomPrompt="1"/>
          </p:nvPr>
        </p:nvSpPr>
        <p:spPr>
          <a:xfrm>
            <a:off x="839788" y="3127248"/>
            <a:ext cx="49377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tekst 4">
            <a:extLst>
              <a:ext uri="{FF2B5EF4-FFF2-40B4-BE49-F238E27FC236}">
                <a16:creationId xmlns:a16="http://schemas.microsoft.com/office/drawing/2014/main" id="{C80C73EC-7117-4DC2-9075-14102F2E282B}"/>
              </a:ext>
            </a:extLst>
          </p:cNvPr>
          <p:cNvSpPr>
            <a:spLocks noGrp="1"/>
          </p:cNvSpPr>
          <p:nvPr>
            <p:ph type="body" sz="quarter" idx="3" hasCustomPrompt="1"/>
          </p:nvPr>
        </p:nvSpPr>
        <p:spPr>
          <a:xfrm>
            <a:off x="6419088" y="2011680"/>
            <a:ext cx="49377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6" name="Tijdelijke aanduiding voor inhoud 5">
            <a:extLst>
              <a:ext uri="{FF2B5EF4-FFF2-40B4-BE49-F238E27FC236}">
                <a16:creationId xmlns:a16="http://schemas.microsoft.com/office/drawing/2014/main" id="{7DD9A323-865B-4177-8F98-9BA304E022E0}"/>
              </a:ext>
            </a:extLst>
          </p:cNvPr>
          <p:cNvSpPr>
            <a:spLocks noGrp="1"/>
          </p:cNvSpPr>
          <p:nvPr>
            <p:ph sz="quarter" idx="4" hasCustomPrompt="1"/>
          </p:nvPr>
        </p:nvSpPr>
        <p:spPr>
          <a:xfrm>
            <a:off x="6419088" y="3127248"/>
            <a:ext cx="49377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7" name="Tijdelijke aanduiding voor datum 6">
            <a:extLst>
              <a:ext uri="{FF2B5EF4-FFF2-40B4-BE49-F238E27FC236}">
                <a16:creationId xmlns:a16="http://schemas.microsoft.com/office/drawing/2014/main" id="{2AA4E5D6-7075-4584-BD43-D966F0B58E6D}"/>
              </a:ext>
            </a:extLst>
          </p:cNvPr>
          <p:cNvSpPr>
            <a:spLocks noGrp="1"/>
          </p:cNvSpPr>
          <p:nvPr>
            <p:ph type="dt" sz="half" idx="10"/>
          </p:nvPr>
        </p:nvSpPr>
        <p:spPr/>
        <p:txBody>
          <a:bodyPr rtlCol="0"/>
          <a:lstStyle/>
          <a:p>
            <a:pPr rtl="0"/>
            <a:r>
              <a:rPr lang="nl-NL" noProof="0"/>
              <a:t>3-9-20XX</a:t>
            </a:r>
          </a:p>
        </p:txBody>
      </p:sp>
      <p:sp>
        <p:nvSpPr>
          <p:cNvPr id="8" name="Tijdelijke aanduiding voor voettekst 7">
            <a:extLst>
              <a:ext uri="{FF2B5EF4-FFF2-40B4-BE49-F238E27FC236}">
                <a16:creationId xmlns:a16="http://schemas.microsoft.com/office/drawing/2014/main" id="{8C38B83D-8A05-4F3C-A409-1602C9630750}"/>
              </a:ext>
            </a:extLst>
          </p:cNvPr>
          <p:cNvSpPr>
            <a:spLocks noGrp="1"/>
          </p:cNvSpPr>
          <p:nvPr>
            <p:ph type="ftr" sz="quarter" idx="11"/>
          </p:nvPr>
        </p:nvSpPr>
        <p:spPr/>
        <p:txBody>
          <a:bodyPr rtlCol="0"/>
          <a:lstStyle/>
          <a:p>
            <a:pPr rtl="0"/>
            <a:r>
              <a:rPr lang="nl-NL" noProof="0"/>
              <a:t>Presentatietitel</a:t>
            </a:r>
          </a:p>
        </p:txBody>
      </p:sp>
      <p:sp>
        <p:nvSpPr>
          <p:cNvPr id="9" name="Tijdelijke aanduiding voor dianumm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rtlCol="0"/>
          <a:lstStyle/>
          <a:p>
            <a:pPr rtl="0"/>
            <a:fld id="{B9713C8C-8E70-45D5-AE59-23E60168254E}" type="slidenum">
              <a:rPr lang="nl-NL" noProof="0" smtClean="0"/>
              <a:t>‹nr.›</a:t>
            </a:fld>
            <a:endParaRPr lang="nl-NL" noProof="0"/>
          </a:p>
        </p:txBody>
      </p:sp>
    </p:spTree>
    <p:extLst>
      <p:ext uri="{BB962C8B-B14F-4D97-AF65-F5344CB8AC3E}">
        <p14:creationId xmlns:p14="http://schemas.microsoft.com/office/powerpoint/2010/main" val="21912285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fr-FR" sz="1800" noProof="0"/>
          </a:p>
        </p:txBody>
      </p:sp>
      <p:sp>
        <p:nvSpPr>
          <p:cNvPr id="2" name="Espace réservé du titre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fr-FR" noProof="0"/>
              <a:t>Modifiez le style du titre</a:t>
            </a:r>
          </a:p>
        </p:txBody>
      </p:sp>
      <p:sp>
        <p:nvSpPr>
          <p:cNvPr id="3" name="Espace réservé du texte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61B589D6-0A3B-49A2-A2F1-A1288C62EC4C}" type="datetime1">
              <a:rPr lang="fr-FR" noProof="0" smtClean="0"/>
              <a:t>20/03/2024</a:t>
            </a:fld>
            <a:endParaRPr lang="fr-FR" noProof="0"/>
          </a:p>
        </p:txBody>
      </p:sp>
      <p:sp>
        <p:nvSpPr>
          <p:cNvPr id="5" name="Espace réservé du pied de page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fr-FR" noProof="0"/>
          </a:p>
        </p:txBody>
      </p:sp>
      <p:sp>
        <p:nvSpPr>
          <p:cNvPr id="6" name="Espace réservé du numéro de diapositive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fr-FR" noProof="0" smtClean="0"/>
              <a:pPr rtl="0"/>
              <a:t>‹nr.›</a:t>
            </a:fld>
            <a:endParaRPr lang="fr-FR" noProof="0"/>
          </a:p>
        </p:txBody>
      </p:sp>
      <p:cxnSp>
        <p:nvCxnSpPr>
          <p:cNvPr id="8" name="Connecteur droit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6.sv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8" Type="http://schemas.openxmlformats.org/officeDocument/2006/relationships/hyperlink" Target="https://eetexpert.be/op-eigen-tempo-webinar-inleiding-eetstoornissen/" TargetMode="External"/><Relationship Id="rId13" Type="http://schemas.openxmlformats.org/officeDocument/2006/relationships/hyperlink" Target="mailto:nausika.desmet@wingg.be" TargetMode="External"/><Relationship Id="rId3" Type="http://schemas.openxmlformats.org/officeDocument/2006/relationships/image" Target="../media/image1.png"/><Relationship Id="rId7" Type="http://schemas.openxmlformats.org/officeDocument/2006/relationships/hyperlink" Target="https://eetexpert.be/op-eigen-tempo-webinar-infomoment-aanpak-van-eetstoornissen-in-de-huisartsenpraktijk-volgens-de-nieuwe-conventie/" TargetMode="External"/><Relationship Id="rId12" Type="http://schemas.openxmlformats.org/officeDocument/2006/relationships/hyperlink" Target="https://eetexpert.be/wp-content/uploads/2023/08/Infofiche-motivatie-zorgverlener.pdf"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hyperlink" Target="https://www.riziv.fgov.be/nl/thema-s/verzorging-kosten-en-terugbetaling/wat-het-ziekenfonds-terugbetaalt/geestelijke-gezondheidszorg/toegankelijke-ambulante-zorg-voorjongeren-tot-en-met-23-jaar-met-eetstoornissen-dankzij-multidisciplinair-zorgtraject" TargetMode="External"/><Relationship Id="rId11" Type="http://schemas.openxmlformats.org/officeDocument/2006/relationships/hyperlink" Target="https://eetexpert.be/wp-content/uploads/2023/08/Infoiche-Eetstoornissen-Medische-diagnostiek.pdf" TargetMode="External"/><Relationship Id="rId5" Type="http://schemas.openxmlformats.org/officeDocument/2006/relationships/hyperlink" Target="https://www.health.belgium.be/nl/news/zorgtraject-voor-jongeren-met-eetstoornis" TargetMode="External"/><Relationship Id="rId10" Type="http://schemas.openxmlformats.org/officeDocument/2006/relationships/hyperlink" Target="https://eetexpert.be/e-learning-eetstoornissen/" TargetMode="External"/><Relationship Id="rId4" Type="http://schemas.openxmlformats.org/officeDocument/2006/relationships/image" Target="../media/image2.png"/><Relationship Id="rId9" Type="http://schemas.openxmlformats.org/officeDocument/2006/relationships/hyperlink" Target="https://eetexpert.be/op-eigen-tempo-webinar-workshop-medische-opvolging-van-eetstoornissen-in-de-huisartsenpraktij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5.png"/><Relationship Id="rId7"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 Id="rId9"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www.wingg.be/eetstoornissen" TargetMode="External"/><Relationship Id="rId7"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www.elpen.b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38CF5B-E8DE-48F3-9581-51BBEC47AE73}"/>
              </a:ext>
            </a:extLst>
          </p:cNvPr>
          <p:cNvSpPr>
            <a:spLocks noGrp="1"/>
          </p:cNvSpPr>
          <p:nvPr>
            <p:ph type="ctrTitle"/>
          </p:nvPr>
        </p:nvSpPr>
        <p:spPr>
          <a:xfrm>
            <a:off x="499872" y="1206626"/>
            <a:ext cx="5596128" cy="4632199"/>
          </a:xfrm>
        </p:spPr>
        <p:txBody>
          <a:bodyPr rtlCol="0">
            <a:normAutofit/>
          </a:bodyPr>
          <a:lstStyle/>
          <a:p>
            <a:pPr rtl="0"/>
            <a:r>
              <a:rPr lang="nl-NL" sz="5400" b="1" i="0" dirty="0">
                <a:latin typeface="Calibri" panose="020F0502020204030204" pitchFamily="34" charset="0"/>
                <a:cs typeface="Calibri" panose="020F0502020204030204" pitchFamily="34" charset="0"/>
              </a:rPr>
              <a:t>Naar een conventie voor eetstoornissen</a:t>
            </a:r>
          </a:p>
        </p:txBody>
      </p:sp>
      <p:sp>
        <p:nvSpPr>
          <p:cNvPr id="3" name="Subtitel 2">
            <a:extLst>
              <a:ext uri="{FF2B5EF4-FFF2-40B4-BE49-F238E27FC236}">
                <a16:creationId xmlns:a16="http://schemas.microsoft.com/office/drawing/2014/main" id="{EF5D29EF-CFED-41EF-9138-BE844655F339}"/>
              </a:ext>
            </a:extLst>
          </p:cNvPr>
          <p:cNvSpPr>
            <a:spLocks noGrp="1"/>
          </p:cNvSpPr>
          <p:nvPr>
            <p:ph type="subTitle" idx="1"/>
          </p:nvPr>
        </p:nvSpPr>
        <p:spPr>
          <a:xfrm>
            <a:off x="8059271" y="1674546"/>
            <a:ext cx="3646953" cy="3508908"/>
          </a:xfrm>
        </p:spPr>
        <p:txBody>
          <a:bodyPr rtlCol="0"/>
          <a:lstStyle/>
          <a:p>
            <a:pPr algn="ctr" rtl="0"/>
            <a:r>
              <a:rPr lang="nl-NL" b="1" dirty="0"/>
              <a:t>Nwc GGKJ</a:t>
            </a:r>
          </a:p>
          <a:p>
            <a:pPr algn="ctr"/>
            <a:endParaRPr lang="nl-NL" b="1" cap="none" dirty="0"/>
          </a:p>
          <a:p>
            <a:pPr algn="ctr"/>
            <a:r>
              <a:rPr lang="nl-NL" cap="none" dirty="0"/>
              <a:t>21 maart 2024</a:t>
            </a:r>
          </a:p>
          <a:p>
            <a:pPr rtl="0"/>
            <a:endParaRPr lang="nl-NL" dirty="0"/>
          </a:p>
        </p:txBody>
      </p:sp>
      <p:sp>
        <p:nvSpPr>
          <p:cNvPr id="4" name="Rechthoek 3">
            <a:extLst>
              <a:ext uri="{FF2B5EF4-FFF2-40B4-BE49-F238E27FC236}">
                <a16:creationId xmlns:a16="http://schemas.microsoft.com/office/drawing/2014/main" id="{28C581ED-EA8E-2D82-5C0B-37C946E9C1AF}"/>
              </a:ext>
            </a:extLst>
          </p:cNvPr>
          <p:cNvSpPr/>
          <p:nvPr/>
        </p:nvSpPr>
        <p:spPr>
          <a:xfrm>
            <a:off x="10229850" y="5947503"/>
            <a:ext cx="1476374" cy="51735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5" name="Afbeelding 4">
            <a:extLst>
              <a:ext uri="{FF2B5EF4-FFF2-40B4-BE49-F238E27FC236}">
                <a16:creationId xmlns:a16="http://schemas.microsoft.com/office/drawing/2014/main" id="{89311F3B-B787-5D30-71CE-9BA2629B6C1E}"/>
              </a:ext>
            </a:extLst>
          </p:cNvPr>
          <p:cNvPicPr>
            <a:picLocks/>
          </p:cNvPicPr>
          <p:nvPr/>
        </p:nvPicPr>
        <p:blipFill>
          <a:blip r:embed="rId4" cstate="print"/>
          <a:stretch>
            <a:fillRect/>
          </a:stretch>
        </p:blipFill>
        <p:spPr>
          <a:xfrm>
            <a:off x="9361564" y="5994567"/>
            <a:ext cx="643496" cy="423221"/>
          </a:xfrm>
          <a:prstGeom prst="rect">
            <a:avLst/>
          </a:prstGeom>
        </p:spPr>
      </p:pic>
      <p:pic>
        <p:nvPicPr>
          <p:cNvPr id="1028" name="Picture 4" descr="Home - WINGG">
            <a:extLst>
              <a:ext uri="{FF2B5EF4-FFF2-40B4-BE49-F238E27FC236}">
                <a16:creationId xmlns:a16="http://schemas.microsoft.com/office/drawing/2014/main" id="{31BE5814-4477-FC65-B599-8A9CA6D69A7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59271" y="5923681"/>
            <a:ext cx="966378" cy="541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4766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troomdiagram: Magnetische schijf 6">
            <a:extLst>
              <a:ext uri="{FF2B5EF4-FFF2-40B4-BE49-F238E27FC236}">
                <a16:creationId xmlns:a16="http://schemas.microsoft.com/office/drawing/2014/main" id="{D2A4BA7B-576E-4B9B-9C7A-C2512C33CE37}"/>
              </a:ext>
            </a:extLst>
          </p:cNvPr>
          <p:cNvSpPr/>
          <p:nvPr/>
        </p:nvSpPr>
        <p:spPr>
          <a:xfrm>
            <a:off x="839788" y="2276442"/>
            <a:ext cx="2254928" cy="2785369"/>
          </a:xfrm>
          <a:prstGeom prst="flowChartMagneticDisk">
            <a:avLst/>
          </a:prstGeom>
          <a:solidFill>
            <a:schemeClr val="accent1">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10" name="Stroomdiagram: Magnetische schijf 9">
            <a:extLst>
              <a:ext uri="{FF2B5EF4-FFF2-40B4-BE49-F238E27FC236}">
                <a16:creationId xmlns:a16="http://schemas.microsoft.com/office/drawing/2014/main" id="{D4D1B503-C6D6-40AA-9B31-E216537B75B8}"/>
              </a:ext>
            </a:extLst>
          </p:cNvPr>
          <p:cNvSpPr/>
          <p:nvPr/>
        </p:nvSpPr>
        <p:spPr>
          <a:xfrm>
            <a:off x="3568929" y="2276939"/>
            <a:ext cx="2254928" cy="2785369"/>
          </a:xfrm>
          <a:prstGeom prst="flowChartMagneticDisk">
            <a:avLst/>
          </a:prstGeom>
          <a:solidFill>
            <a:schemeClr val="accent1">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11" name="Stroomdiagram: Magnetische schijf 10">
            <a:extLst>
              <a:ext uri="{FF2B5EF4-FFF2-40B4-BE49-F238E27FC236}">
                <a16:creationId xmlns:a16="http://schemas.microsoft.com/office/drawing/2014/main" id="{4C6A4C0B-C6DF-4AF8-86C1-B6334EF0B4D1}"/>
              </a:ext>
            </a:extLst>
          </p:cNvPr>
          <p:cNvSpPr/>
          <p:nvPr/>
        </p:nvSpPr>
        <p:spPr>
          <a:xfrm>
            <a:off x="6286976" y="2276938"/>
            <a:ext cx="2254928" cy="2785369"/>
          </a:xfrm>
          <a:prstGeom prst="flowChartMagneticDisk">
            <a:avLst/>
          </a:prstGeom>
          <a:solidFill>
            <a:schemeClr val="accent1"/>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12" name="Stroomdiagram: Magnetische schijf 11">
            <a:extLst>
              <a:ext uri="{FF2B5EF4-FFF2-40B4-BE49-F238E27FC236}">
                <a16:creationId xmlns:a16="http://schemas.microsoft.com/office/drawing/2014/main" id="{73EA7A69-5986-4151-9CF8-A8D27AF22160}"/>
              </a:ext>
            </a:extLst>
          </p:cNvPr>
          <p:cNvSpPr/>
          <p:nvPr/>
        </p:nvSpPr>
        <p:spPr>
          <a:xfrm>
            <a:off x="8905886" y="2276937"/>
            <a:ext cx="2254928" cy="2785369"/>
          </a:xfrm>
          <a:prstGeom prst="flowChartMagneticDisk">
            <a:avLst/>
          </a:prstGeom>
          <a:solidFill>
            <a:schemeClr val="accent1">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8" name="Tekstvak 7">
            <a:extLst>
              <a:ext uri="{FF2B5EF4-FFF2-40B4-BE49-F238E27FC236}">
                <a16:creationId xmlns:a16="http://schemas.microsoft.com/office/drawing/2014/main" id="{EDF65D60-448D-4EE6-B3D2-D012B2BBD9D7}"/>
              </a:ext>
            </a:extLst>
          </p:cNvPr>
          <p:cNvSpPr txBox="1"/>
          <p:nvPr/>
        </p:nvSpPr>
        <p:spPr>
          <a:xfrm>
            <a:off x="4404171" y="2441735"/>
            <a:ext cx="683581" cy="523220"/>
          </a:xfrm>
          <a:prstGeom prst="rect">
            <a:avLst/>
          </a:prstGeom>
          <a:noFill/>
        </p:spPr>
        <p:txBody>
          <a:bodyPr wrap="square" rtlCol="0">
            <a:spAutoFit/>
          </a:bodyPr>
          <a:lstStyle/>
          <a:p>
            <a:pPr algn="ctr"/>
            <a:r>
              <a:rPr lang="nl-BE" sz="2800" b="1" dirty="0">
                <a:solidFill>
                  <a:schemeClr val="bg1"/>
                </a:solidFill>
              </a:rPr>
              <a:t>2</a:t>
            </a:r>
          </a:p>
        </p:txBody>
      </p:sp>
      <p:sp>
        <p:nvSpPr>
          <p:cNvPr id="13" name="Tekstvak 12">
            <a:extLst>
              <a:ext uri="{FF2B5EF4-FFF2-40B4-BE49-F238E27FC236}">
                <a16:creationId xmlns:a16="http://schemas.microsoft.com/office/drawing/2014/main" id="{C8EF5D5A-C771-4CA1-AB94-4158CCFC6467}"/>
              </a:ext>
            </a:extLst>
          </p:cNvPr>
          <p:cNvSpPr txBox="1"/>
          <p:nvPr/>
        </p:nvSpPr>
        <p:spPr>
          <a:xfrm>
            <a:off x="1636555" y="2441735"/>
            <a:ext cx="683581" cy="523220"/>
          </a:xfrm>
          <a:prstGeom prst="rect">
            <a:avLst/>
          </a:prstGeom>
          <a:noFill/>
        </p:spPr>
        <p:txBody>
          <a:bodyPr wrap="square" rtlCol="0">
            <a:spAutoFit/>
          </a:bodyPr>
          <a:lstStyle/>
          <a:p>
            <a:pPr algn="ctr"/>
            <a:r>
              <a:rPr lang="nl-BE" sz="2800" b="1" dirty="0">
                <a:solidFill>
                  <a:schemeClr val="bg1"/>
                </a:solidFill>
              </a:rPr>
              <a:t>1</a:t>
            </a:r>
          </a:p>
        </p:txBody>
      </p:sp>
      <p:sp>
        <p:nvSpPr>
          <p:cNvPr id="14" name="Tekstvak 13">
            <a:extLst>
              <a:ext uri="{FF2B5EF4-FFF2-40B4-BE49-F238E27FC236}">
                <a16:creationId xmlns:a16="http://schemas.microsoft.com/office/drawing/2014/main" id="{486E5E0E-B20B-4275-86E9-35BDD1A4FD30}"/>
              </a:ext>
            </a:extLst>
          </p:cNvPr>
          <p:cNvSpPr txBox="1"/>
          <p:nvPr/>
        </p:nvSpPr>
        <p:spPr>
          <a:xfrm>
            <a:off x="7072649" y="2444510"/>
            <a:ext cx="683581" cy="523220"/>
          </a:xfrm>
          <a:prstGeom prst="rect">
            <a:avLst/>
          </a:prstGeom>
          <a:noFill/>
        </p:spPr>
        <p:txBody>
          <a:bodyPr wrap="square" rtlCol="0">
            <a:spAutoFit/>
          </a:bodyPr>
          <a:lstStyle/>
          <a:p>
            <a:pPr algn="ctr"/>
            <a:r>
              <a:rPr lang="nl-BE" sz="2800" b="1" dirty="0">
                <a:solidFill>
                  <a:schemeClr val="bg1"/>
                </a:solidFill>
              </a:rPr>
              <a:t>3</a:t>
            </a:r>
          </a:p>
        </p:txBody>
      </p:sp>
      <p:sp>
        <p:nvSpPr>
          <p:cNvPr id="15" name="Tekstvak 14">
            <a:extLst>
              <a:ext uri="{FF2B5EF4-FFF2-40B4-BE49-F238E27FC236}">
                <a16:creationId xmlns:a16="http://schemas.microsoft.com/office/drawing/2014/main" id="{0D41FAD9-FDCD-434C-83D5-6999AEC333F6}"/>
              </a:ext>
            </a:extLst>
          </p:cNvPr>
          <p:cNvSpPr txBox="1"/>
          <p:nvPr/>
        </p:nvSpPr>
        <p:spPr>
          <a:xfrm>
            <a:off x="9691559" y="2441735"/>
            <a:ext cx="683581" cy="523220"/>
          </a:xfrm>
          <a:prstGeom prst="rect">
            <a:avLst/>
          </a:prstGeom>
          <a:noFill/>
        </p:spPr>
        <p:txBody>
          <a:bodyPr wrap="square" rtlCol="0">
            <a:spAutoFit/>
          </a:bodyPr>
          <a:lstStyle/>
          <a:p>
            <a:pPr algn="ctr"/>
            <a:r>
              <a:rPr lang="nl-BE" sz="2800" b="1" dirty="0">
                <a:solidFill>
                  <a:schemeClr val="bg1"/>
                </a:solidFill>
              </a:rPr>
              <a:t>4</a:t>
            </a:r>
          </a:p>
        </p:txBody>
      </p:sp>
      <p:sp>
        <p:nvSpPr>
          <p:cNvPr id="16" name="Tekstvak 15">
            <a:extLst>
              <a:ext uri="{FF2B5EF4-FFF2-40B4-BE49-F238E27FC236}">
                <a16:creationId xmlns:a16="http://schemas.microsoft.com/office/drawing/2014/main" id="{513C5C5D-09A1-4F50-AA19-10CC3139AF00}"/>
              </a:ext>
            </a:extLst>
          </p:cNvPr>
          <p:cNvSpPr txBox="1"/>
          <p:nvPr/>
        </p:nvSpPr>
        <p:spPr>
          <a:xfrm>
            <a:off x="975168" y="3384429"/>
            <a:ext cx="2059619" cy="1677382"/>
          </a:xfrm>
          <a:prstGeom prst="rect">
            <a:avLst/>
          </a:prstGeom>
          <a:noFill/>
        </p:spPr>
        <p:txBody>
          <a:bodyPr wrap="square" rtlCol="0">
            <a:spAutoFit/>
          </a:bodyPr>
          <a:lstStyle/>
          <a:p>
            <a:pPr algn="ctr"/>
            <a:r>
              <a:rPr lang="nl-BE" sz="1700" dirty="0"/>
              <a:t>Eerstelijnsaanbod</a:t>
            </a:r>
          </a:p>
          <a:p>
            <a:pPr algn="ctr"/>
            <a:endParaRPr lang="nl-BE" sz="1700" dirty="0"/>
          </a:p>
          <a:p>
            <a:pPr algn="ctr"/>
            <a:r>
              <a:rPr lang="nl-BE" sz="1700" b="1" dirty="0"/>
              <a:t>Basiszorg</a:t>
            </a:r>
          </a:p>
          <a:p>
            <a:pPr algn="ctr"/>
            <a:r>
              <a:rPr lang="nl-BE" sz="1700" b="1" dirty="0"/>
              <a:t>Psychologische zorg</a:t>
            </a:r>
          </a:p>
          <a:p>
            <a:endParaRPr lang="nl-BE" dirty="0"/>
          </a:p>
        </p:txBody>
      </p:sp>
      <p:sp>
        <p:nvSpPr>
          <p:cNvPr id="18" name="Tekstvak 17">
            <a:extLst>
              <a:ext uri="{FF2B5EF4-FFF2-40B4-BE49-F238E27FC236}">
                <a16:creationId xmlns:a16="http://schemas.microsoft.com/office/drawing/2014/main" id="{EBB356EA-04B6-4090-AE3D-F39D740B8AD1}"/>
              </a:ext>
            </a:extLst>
          </p:cNvPr>
          <p:cNvSpPr txBox="1"/>
          <p:nvPr/>
        </p:nvSpPr>
        <p:spPr>
          <a:xfrm>
            <a:off x="3568929" y="3384429"/>
            <a:ext cx="2254927" cy="1154162"/>
          </a:xfrm>
          <a:prstGeom prst="rect">
            <a:avLst/>
          </a:prstGeom>
          <a:noFill/>
        </p:spPr>
        <p:txBody>
          <a:bodyPr wrap="square" rtlCol="0">
            <a:spAutoFit/>
          </a:bodyPr>
          <a:lstStyle/>
          <a:p>
            <a:pPr algn="ctr"/>
            <a:r>
              <a:rPr lang="nl-BE" sz="1700" dirty="0"/>
              <a:t>Tweedelijnsaanbod</a:t>
            </a:r>
          </a:p>
          <a:p>
            <a:pPr algn="ctr"/>
            <a:endParaRPr lang="nl-BE" sz="1700" dirty="0"/>
          </a:p>
          <a:p>
            <a:pPr algn="ctr"/>
            <a:r>
              <a:rPr lang="nl-BE" sz="1700" b="1" dirty="0"/>
              <a:t>Diëtetiek</a:t>
            </a:r>
          </a:p>
          <a:p>
            <a:endParaRPr lang="nl-BE" dirty="0"/>
          </a:p>
        </p:txBody>
      </p:sp>
      <p:sp>
        <p:nvSpPr>
          <p:cNvPr id="19" name="Tekstvak 18">
            <a:extLst>
              <a:ext uri="{FF2B5EF4-FFF2-40B4-BE49-F238E27FC236}">
                <a16:creationId xmlns:a16="http://schemas.microsoft.com/office/drawing/2014/main" id="{7FBA18FE-643D-491C-AF4A-F5C3AD1D5634}"/>
              </a:ext>
            </a:extLst>
          </p:cNvPr>
          <p:cNvSpPr txBox="1"/>
          <p:nvPr/>
        </p:nvSpPr>
        <p:spPr>
          <a:xfrm>
            <a:off x="6286975" y="3384429"/>
            <a:ext cx="2254927" cy="1638910"/>
          </a:xfrm>
          <a:prstGeom prst="rect">
            <a:avLst/>
          </a:prstGeom>
          <a:noFill/>
        </p:spPr>
        <p:txBody>
          <a:bodyPr wrap="square" rtlCol="0">
            <a:spAutoFit/>
          </a:bodyPr>
          <a:lstStyle/>
          <a:p>
            <a:pPr algn="ctr"/>
            <a:r>
              <a:rPr lang="nl-BE" sz="1700" dirty="0"/>
              <a:t>Tweedelijnsaanbod</a:t>
            </a:r>
          </a:p>
          <a:p>
            <a:pPr algn="ctr"/>
            <a:endParaRPr lang="nl-BE" sz="1700" dirty="0"/>
          </a:p>
          <a:p>
            <a:pPr algn="ctr"/>
            <a:r>
              <a:rPr lang="nl-BE" sz="1700" b="1" dirty="0"/>
              <a:t>MAST</a:t>
            </a:r>
          </a:p>
          <a:p>
            <a:pPr algn="ctr"/>
            <a:r>
              <a:rPr lang="nl-BE" sz="1050" b="1" dirty="0"/>
              <a:t>Multidisciplinaire</a:t>
            </a:r>
          </a:p>
          <a:p>
            <a:pPr algn="ctr"/>
            <a:r>
              <a:rPr lang="nl-BE" sz="1050" b="1" dirty="0"/>
              <a:t>Ambulante</a:t>
            </a:r>
          </a:p>
          <a:p>
            <a:pPr algn="ctr"/>
            <a:r>
              <a:rPr lang="nl-BE" sz="1050" b="1" dirty="0"/>
              <a:t>Supportteams</a:t>
            </a:r>
          </a:p>
          <a:p>
            <a:endParaRPr lang="nl-BE" dirty="0"/>
          </a:p>
        </p:txBody>
      </p:sp>
      <p:sp>
        <p:nvSpPr>
          <p:cNvPr id="20" name="Tekstvak 19">
            <a:extLst>
              <a:ext uri="{FF2B5EF4-FFF2-40B4-BE49-F238E27FC236}">
                <a16:creationId xmlns:a16="http://schemas.microsoft.com/office/drawing/2014/main" id="{CD4F8625-6F1F-458B-84F6-06C82DFC8822}"/>
              </a:ext>
            </a:extLst>
          </p:cNvPr>
          <p:cNvSpPr txBox="1"/>
          <p:nvPr/>
        </p:nvSpPr>
        <p:spPr>
          <a:xfrm>
            <a:off x="8905887" y="3384429"/>
            <a:ext cx="2254927" cy="1338828"/>
          </a:xfrm>
          <a:prstGeom prst="rect">
            <a:avLst/>
          </a:prstGeom>
          <a:noFill/>
        </p:spPr>
        <p:txBody>
          <a:bodyPr wrap="square" rtlCol="0">
            <a:spAutoFit/>
          </a:bodyPr>
          <a:lstStyle/>
          <a:p>
            <a:pPr algn="ctr"/>
            <a:r>
              <a:rPr lang="nl-BE" sz="1700" dirty="0"/>
              <a:t>Derdelijnsaanbod</a:t>
            </a:r>
          </a:p>
          <a:p>
            <a:pPr algn="ctr"/>
            <a:endParaRPr lang="nl-BE" sz="1700" dirty="0"/>
          </a:p>
          <a:p>
            <a:pPr algn="ctr"/>
            <a:r>
              <a:rPr lang="nl-BE" sz="1700" b="1" dirty="0"/>
              <a:t>Residentiële zorg</a:t>
            </a:r>
          </a:p>
          <a:p>
            <a:pPr algn="ctr"/>
            <a:r>
              <a:rPr lang="nl-BE" sz="1050" b="1" dirty="0"/>
              <a:t>Deeltijdsbehandeling en (i)MFT</a:t>
            </a:r>
          </a:p>
          <a:p>
            <a:endParaRPr lang="nl-BE" dirty="0"/>
          </a:p>
        </p:txBody>
      </p:sp>
      <p:sp>
        <p:nvSpPr>
          <p:cNvPr id="2" name="Tekstvak 1">
            <a:extLst>
              <a:ext uri="{FF2B5EF4-FFF2-40B4-BE49-F238E27FC236}">
                <a16:creationId xmlns:a16="http://schemas.microsoft.com/office/drawing/2014/main" id="{A68B8FE7-74C2-A27F-5670-BA8A772B8A6A}"/>
              </a:ext>
            </a:extLst>
          </p:cNvPr>
          <p:cNvSpPr txBox="1"/>
          <p:nvPr/>
        </p:nvSpPr>
        <p:spPr>
          <a:xfrm>
            <a:off x="6286975" y="1668227"/>
            <a:ext cx="2373346" cy="461665"/>
          </a:xfrm>
          <a:prstGeom prst="rect">
            <a:avLst/>
          </a:prstGeom>
          <a:noFill/>
        </p:spPr>
        <p:txBody>
          <a:bodyPr wrap="square" rtlCol="0">
            <a:spAutoFit/>
          </a:bodyPr>
          <a:lstStyle/>
          <a:p>
            <a:r>
              <a:rPr lang="nl-BE" sz="24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Conventie ES 1</a:t>
            </a:r>
          </a:p>
        </p:txBody>
      </p:sp>
      <p:sp>
        <p:nvSpPr>
          <p:cNvPr id="3" name="Rechthoek 2">
            <a:extLst>
              <a:ext uri="{FF2B5EF4-FFF2-40B4-BE49-F238E27FC236}">
                <a16:creationId xmlns:a16="http://schemas.microsoft.com/office/drawing/2014/main" id="{CC94B314-D422-9EB1-7501-0FA07C8D0678}"/>
              </a:ext>
            </a:extLst>
          </p:cNvPr>
          <p:cNvSpPr/>
          <p:nvPr/>
        </p:nvSpPr>
        <p:spPr>
          <a:xfrm>
            <a:off x="10496550" y="134471"/>
            <a:ext cx="1476374" cy="51735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4" name="Afbeelding 3">
            <a:extLst>
              <a:ext uri="{FF2B5EF4-FFF2-40B4-BE49-F238E27FC236}">
                <a16:creationId xmlns:a16="http://schemas.microsoft.com/office/drawing/2014/main" id="{264E59FC-2530-2F0B-BABB-6C4BBF949BC0}"/>
              </a:ext>
            </a:extLst>
          </p:cNvPr>
          <p:cNvPicPr>
            <a:picLocks/>
          </p:cNvPicPr>
          <p:nvPr/>
        </p:nvPicPr>
        <p:blipFill>
          <a:blip r:embed="rId4" cstate="print"/>
          <a:stretch>
            <a:fillRect/>
          </a:stretch>
        </p:blipFill>
        <p:spPr>
          <a:xfrm>
            <a:off x="9757804" y="181535"/>
            <a:ext cx="643496" cy="423221"/>
          </a:xfrm>
          <a:prstGeom prst="rect">
            <a:avLst/>
          </a:prstGeom>
        </p:spPr>
      </p:pic>
      <p:pic>
        <p:nvPicPr>
          <p:cNvPr id="5" name="Picture 4" descr="Home - WINGG">
            <a:extLst>
              <a:ext uri="{FF2B5EF4-FFF2-40B4-BE49-F238E27FC236}">
                <a16:creationId xmlns:a16="http://schemas.microsoft.com/office/drawing/2014/main" id="{949CAE99-319A-53F8-1848-3AC679D6B23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60321" y="181535"/>
            <a:ext cx="966378" cy="541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3939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28697DE1-69B6-4707-A2DE-0FDBA0750B68}"/>
              </a:ext>
            </a:extLst>
          </p:cNvPr>
          <p:cNvSpPr>
            <a:spLocks noGrp="1"/>
          </p:cNvSpPr>
          <p:nvPr>
            <p:ph type="title"/>
          </p:nvPr>
        </p:nvSpPr>
        <p:spPr>
          <a:xfrm>
            <a:off x="839788" y="365125"/>
            <a:ext cx="10515600" cy="1325563"/>
          </a:xfrm>
        </p:spPr>
        <p:txBody>
          <a:bodyPr rtlCol="0">
            <a:normAutofit/>
          </a:bodyPr>
          <a:lstStyle/>
          <a:p>
            <a:pPr rtl="0"/>
            <a:r>
              <a:rPr lang="nl-NL" sz="2400" b="1" i="0" dirty="0">
                <a:latin typeface="Segoe UI" panose="020B0502040204020203" pitchFamily="34" charset="0"/>
                <a:cs typeface="Segoe UI" panose="020B0502040204020203" pitchFamily="34" charset="0"/>
              </a:rPr>
              <a:t>Tweedelijnsaanbod</a:t>
            </a:r>
            <a:r>
              <a:rPr lang="nl-NL" sz="3200" b="1" i="0" dirty="0">
                <a:latin typeface="Segoe UI" panose="020B0502040204020203" pitchFamily="34" charset="0"/>
                <a:cs typeface="Segoe UI" panose="020B0502040204020203" pitchFamily="34" charset="0"/>
              </a:rPr>
              <a:t> – Uitrol provinciale </a:t>
            </a:r>
            <a:r>
              <a:rPr lang="nl-NL" sz="3200" b="1" i="0" dirty="0" err="1">
                <a:latin typeface="Segoe UI" panose="020B0502040204020203" pitchFamily="34" charset="0"/>
                <a:cs typeface="Segoe UI" panose="020B0502040204020203" pitchFamily="34" charset="0"/>
              </a:rPr>
              <a:t>MAST</a:t>
            </a:r>
            <a:r>
              <a:rPr lang="nl-NL" sz="3200" b="1" dirty="0" err="1">
                <a:latin typeface="Segoe UI" panose="020B0502040204020203" pitchFamily="34" charset="0"/>
                <a:cs typeface="Segoe UI" panose="020B0502040204020203" pitchFamily="34" charset="0"/>
              </a:rPr>
              <a:t>teams</a:t>
            </a:r>
            <a:r>
              <a:rPr lang="nl-NL" sz="3200" b="1" dirty="0">
                <a:latin typeface="Segoe UI" panose="020B0502040204020203" pitchFamily="34" charset="0"/>
                <a:cs typeface="Segoe UI" panose="020B0502040204020203" pitchFamily="34" charset="0"/>
              </a:rPr>
              <a:t> </a:t>
            </a:r>
            <a:r>
              <a:rPr lang="nl-NL" sz="1600" b="1" dirty="0">
                <a:latin typeface="Segoe UI" panose="020B0502040204020203" pitchFamily="34" charset="0"/>
                <a:cs typeface="Segoe UI" panose="020B0502040204020203" pitchFamily="34" charset="0"/>
              </a:rPr>
              <a:t>(2024-2028)</a:t>
            </a:r>
            <a:endParaRPr lang="nl-NL" sz="1600" b="1" i="0" dirty="0">
              <a:latin typeface="Segoe UI" panose="020B0502040204020203" pitchFamily="34" charset="0"/>
              <a:cs typeface="Segoe UI" panose="020B0502040204020203" pitchFamily="34" charset="0"/>
            </a:endParaRPr>
          </a:p>
        </p:txBody>
      </p:sp>
      <p:sp>
        <p:nvSpPr>
          <p:cNvPr id="7" name="Rechthoek: ezelsoor 6">
            <a:extLst>
              <a:ext uri="{FF2B5EF4-FFF2-40B4-BE49-F238E27FC236}">
                <a16:creationId xmlns:a16="http://schemas.microsoft.com/office/drawing/2014/main" id="{7CF508B1-22E0-49B4-B8EF-A310D0932BE0}"/>
              </a:ext>
            </a:extLst>
          </p:cNvPr>
          <p:cNvSpPr/>
          <p:nvPr/>
        </p:nvSpPr>
        <p:spPr>
          <a:xfrm>
            <a:off x="470019" y="2102265"/>
            <a:ext cx="1999716" cy="546931"/>
          </a:xfrm>
          <a:prstGeom prst="foldedCorner">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nl-BE" dirty="0"/>
              <a:t>Conceptueel</a:t>
            </a:r>
          </a:p>
        </p:txBody>
      </p:sp>
      <p:sp>
        <p:nvSpPr>
          <p:cNvPr id="8" name="Tekstvak 7">
            <a:extLst>
              <a:ext uri="{FF2B5EF4-FFF2-40B4-BE49-F238E27FC236}">
                <a16:creationId xmlns:a16="http://schemas.microsoft.com/office/drawing/2014/main" id="{749ED442-D680-4217-8882-E7042EAEC694}"/>
              </a:ext>
            </a:extLst>
          </p:cNvPr>
          <p:cNvSpPr txBox="1"/>
          <p:nvPr/>
        </p:nvSpPr>
        <p:spPr>
          <a:xfrm>
            <a:off x="2897024" y="2102265"/>
            <a:ext cx="8456776" cy="3777188"/>
          </a:xfrm>
          <a:prstGeom prst="rect">
            <a:avLst/>
          </a:prstGeom>
          <a:noFill/>
        </p:spPr>
        <p:txBody>
          <a:bodyPr wrap="square" rtlCol="0">
            <a:spAutoFit/>
          </a:bodyPr>
          <a:lstStyle/>
          <a:p>
            <a:pPr algn="just">
              <a:lnSpc>
                <a:spcPct val="107000"/>
              </a:lnSpc>
              <a:spcAft>
                <a:spcPts val="800"/>
              </a:spcAft>
            </a:pPr>
            <a:r>
              <a:rPr lang="nl-NL" sz="1600" b="1" dirty="0">
                <a:effectLst/>
                <a:latin typeface="Segoe UI" panose="020B0502040204020203" pitchFamily="34" charset="0"/>
                <a:ea typeface="Times New Roman" panose="02020603050405020304" pitchFamily="18" charset="0"/>
                <a:cs typeface="Segoe UI" panose="020B0502040204020203" pitchFamily="34" charset="0"/>
              </a:rPr>
              <a:t>AMBITIE</a:t>
            </a:r>
            <a:endParaRPr lang="en-GB" sz="1600" dirty="0">
              <a:effectLst/>
              <a:latin typeface="Segoe UI" panose="020B0502040204020203" pitchFamily="34" charset="0"/>
              <a:ea typeface="Times New Roman" panose="02020603050405020304" pitchFamily="18" charset="0"/>
              <a:cs typeface="Segoe UI" panose="020B0502040204020203" pitchFamily="34" charset="0"/>
            </a:endParaRPr>
          </a:p>
          <a:p>
            <a:pPr lvl="0" algn="just">
              <a:lnSpc>
                <a:spcPct val="107000"/>
              </a:lnSpc>
            </a:pPr>
            <a:r>
              <a:rPr lang="nl-NL" sz="1600" dirty="0">
                <a:effectLst/>
                <a:latin typeface="Segoe UI" panose="020B0502040204020203" pitchFamily="34" charset="0"/>
                <a:ea typeface="Times New Roman" panose="02020603050405020304" pitchFamily="18" charset="0"/>
                <a:cs typeface="Segoe UI" panose="020B0502040204020203" pitchFamily="34" charset="0"/>
              </a:rPr>
              <a:t>Om jongeren met eetstoornissen zo lang mogelijk in de eigen omgeving ambulant te ondersteunen en behandelen, en om de gespecialiseerde beschikbare expertise maximaal aan te wenden, te spreiden en te laten doorstromen naar de ambulante zorg worden MAST-teams gecreëerd om die ambulante hulpverleners te ondersteunen of doorstroming naar residentiële zorg te faciliteren.</a:t>
            </a:r>
          </a:p>
          <a:p>
            <a:pPr lvl="0" algn="just">
              <a:lnSpc>
                <a:spcPct val="107000"/>
              </a:lnSpc>
            </a:pPr>
            <a:r>
              <a:rPr lang="en-US" sz="1600" dirty="0">
                <a:effectLst/>
                <a:latin typeface="Segoe UI" panose="020B0502040204020203" pitchFamily="34" charset="0"/>
                <a:ea typeface="Times New Roman" panose="02020603050405020304" pitchFamily="18" charset="0"/>
                <a:cs typeface="Segoe UI" panose="020B0502040204020203" pitchFamily="34" charset="0"/>
              </a:rPr>
              <a:t> </a:t>
            </a:r>
            <a:endParaRPr lang="en-GB" sz="1600" dirty="0">
              <a:latin typeface="Segoe UI" panose="020B0502040204020203" pitchFamily="34" charset="0"/>
              <a:ea typeface="Times New Roman" panose="02020603050405020304" pitchFamily="18" charset="0"/>
              <a:cs typeface="Segoe UI" panose="020B0502040204020203" pitchFamily="34" charset="0"/>
            </a:endParaRPr>
          </a:p>
          <a:p>
            <a:pPr lvl="0" algn="just">
              <a:lnSpc>
                <a:spcPct val="107000"/>
              </a:lnSpc>
            </a:pPr>
            <a:r>
              <a:rPr lang="nl-NL" sz="1600" dirty="0">
                <a:effectLst/>
                <a:latin typeface="Segoe UI" panose="020B0502040204020203" pitchFamily="34" charset="0"/>
                <a:ea typeface="Times New Roman" panose="02020603050405020304" pitchFamily="18" charset="0"/>
                <a:cs typeface="Segoe UI" panose="020B0502040204020203" pitchFamily="34" charset="0"/>
              </a:rPr>
              <a:t>Dit zou op termijn moeten leiden tot een inkorting van de wachttijd en een betere beleving van de hulpverlening bij jongeren en hun context.</a:t>
            </a:r>
            <a:endParaRPr lang="en-GB" sz="1600" dirty="0">
              <a:effectLst/>
              <a:latin typeface="Segoe UI" panose="020B0502040204020203" pitchFamily="34" charset="0"/>
              <a:ea typeface="Times New Roman" panose="02020603050405020304" pitchFamily="18" charset="0"/>
              <a:cs typeface="Segoe UI" panose="020B0502040204020203" pitchFamily="34" charset="0"/>
            </a:endParaRPr>
          </a:p>
          <a:p>
            <a:pPr marL="450215" algn="just">
              <a:lnSpc>
                <a:spcPct val="107000"/>
              </a:lnSpc>
            </a:pPr>
            <a:r>
              <a:rPr lang="nl-BE" sz="1600" dirty="0">
                <a:effectLst/>
                <a:latin typeface="Segoe UI" panose="020B0502040204020203" pitchFamily="34" charset="0"/>
                <a:ea typeface="Times New Roman" panose="02020603050405020304" pitchFamily="18" charset="0"/>
                <a:cs typeface="Segoe UI" panose="020B0502040204020203" pitchFamily="34" charset="0"/>
              </a:rPr>
              <a:t> </a:t>
            </a:r>
            <a:endParaRPr lang="en-GB" sz="1600" dirty="0">
              <a:effectLst/>
              <a:latin typeface="Segoe UI" panose="020B0502040204020203" pitchFamily="34" charset="0"/>
              <a:ea typeface="Times New Roman" panose="02020603050405020304" pitchFamily="18" charset="0"/>
              <a:cs typeface="Segoe UI" panose="020B0502040204020203" pitchFamily="34" charset="0"/>
            </a:endParaRPr>
          </a:p>
          <a:p>
            <a:pPr lvl="0" algn="just">
              <a:lnSpc>
                <a:spcPct val="107000"/>
              </a:lnSpc>
              <a:spcAft>
                <a:spcPts val="800"/>
              </a:spcAft>
            </a:pPr>
            <a:endParaRPr lang="fr-BE" sz="1600" b="1" dirty="0">
              <a:effectLst/>
              <a:latin typeface="Segoe UI" panose="020B0502040204020203" pitchFamily="34" charset="0"/>
              <a:ea typeface="Times New Roman" panose="02020603050405020304" pitchFamily="18" charset="0"/>
              <a:cs typeface="Segoe UI" panose="020B0502040204020203" pitchFamily="34" charset="0"/>
            </a:endParaRPr>
          </a:p>
          <a:p>
            <a:pPr lvl="0" algn="r">
              <a:lnSpc>
                <a:spcPct val="107000"/>
              </a:lnSpc>
              <a:spcAft>
                <a:spcPts val="800"/>
              </a:spcAft>
            </a:pPr>
            <a:r>
              <a:rPr lang="fr-BE" sz="1600" b="1" dirty="0">
                <a:effectLst/>
                <a:latin typeface="Segoe UI" panose="020B0502040204020203" pitchFamily="34" charset="0"/>
                <a:ea typeface="Times New Roman" panose="02020603050405020304" pitchFamily="18" charset="0"/>
                <a:cs typeface="Segoe UI" panose="020B0502040204020203" pitchFamily="34" charset="0"/>
              </a:rPr>
              <a:t>MAST</a:t>
            </a:r>
            <a:r>
              <a:rPr lang="fr-BE" sz="1600" dirty="0">
                <a:effectLst/>
                <a:latin typeface="Segoe UI" panose="020B0502040204020203" pitchFamily="34" charset="0"/>
                <a:ea typeface="Times New Roman" panose="02020603050405020304" pitchFamily="18" charset="0"/>
                <a:cs typeface="Segoe UI" panose="020B0502040204020203" pitchFamily="34" charset="0"/>
              </a:rPr>
              <a:t> = Multidisciplinaire Ambulante Support Teams</a:t>
            </a:r>
            <a:endParaRPr lang="en-GB" sz="1600" dirty="0">
              <a:effectLst/>
              <a:latin typeface="Segoe UI" panose="020B0502040204020203" pitchFamily="34" charset="0"/>
              <a:ea typeface="Times New Roman" panose="02020603050405020304" pitchFamily="18" charset="0"/>
              <a:cs typeface="Segoe UI" panose="020B0502040204020203" pitchFamily="34" charset="0"/>
            </a:endParaRPr>
          </a:p>
          <a:p>
            <a:endParaRPr lang="nl-BE" sz="1400" dirty="0"/>
          </a:p>
        </p:txBody>
      </p:sp>
      <p:sp>
        <p:nvSpPr>
          <p:cNvPr id="2" name="Rechthoek 1">
            <a:extLst>
              <a:ext uri="{FF2B5EF4-FFF2-40B4-BE49-F238E27FC236}">
                <a16:creationId xmlns:a16="http://schemas.microsoft.com/office/drawing/2014/main" id="{55EBE826-7456-0FF8-CCF8-6E4A847F05EA}"/>
              </a:ext>
            </a:extLst>
          </p:cNvPr>
          <p:cNvSpPr/>
          <p:nvPr/>
        </p:nvSpPr>
        <p:spPr>
          <a:xfrm>
            <a:off x="10496550" y="134471"/>
            <a:ext cx="1476374" cy="51735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3" name="Afbeelding 2">
            <a:extLst>
              <a:ext uri="{FF2B5EF4-FFF2-40B4-BE49-F238E27FC236}">
                <a16:creationId xmlns:a16="http://schemas.microsoft.com/office/drawing/2014/main" id="{8CC103DB-9BCC-4CE2-6319-B33841C3D8FC}"/>
              </a:ext>
            </a:extLst>
          </p:cNvPr>
          <p:cNvPicPr>
            <a:picLocks/>
          </p:cNvPicPr>
          <p:nvPr/>
        </p:nvPicPr>
        <p:blipFill>
          <a:blip r:embed="rId4" cstate="print"/>
          <a:stretch>
            <a:fillRect/>
          </a:stretch>
        </p:blipFill>
        <p:spPr>
          <a:xfrm>
            <a:off x="9757804" y="181535"/>
            <a:ext cx="643496" cy="423221"/>
          </a:xfrm>
          <a:prstGeom prst="rect">
            <a:avLst/>
          </a:prstGeom>
        </p:spPr>
      </p:pic>
      <p:pic>
        <p:nvPicPr>
          <p:cNvPr id="4" name="Picture 4" descr="Home - WINGG">
            <a:extLst>
              <a:ext uri="{FF2B5EF4-FFF2-40B4-BE49-F238E27FC236}">
                <a16:creationId xmlns:a16="http://schemas.microsoft.com/office/drawing/2014/main" id="{A9E14029-5AA5-0AD3-D885-8B36B214758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60321" y="181535"/>
            <a:ext cx="966378" cy="541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944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28697DE1-69B6-4707-A2DE-0FDBA0750B68}"/>
              </a:ext>
            </a:extLst>
          </p:cNvPr>
          <p:cNvSpPr>
            <a:spLocks noGrp="1"/>
          </p:cNvSpPr>
          <p:nvPr>
            <p:ph type="title"/>
          </p:nvPr>
        </p:nvSpPr>
        <p:spPr>
          <a:xfrm>
            <a:off x="839788" y="365125"/>
            <a:ext cx="10515600" cy="1325563"/>
          </a:xfrm>
        </p:spPr>
        <p:txBody>
          <a:bodyPr rtlCol="0">
            <a:normAutofit/>
          </a:bodyPr>
          <a:lstStyle/>
          <a:p>
            <a:pPr rtl="0"/>
            <a:r>
              <a:rPr lang="nl-NL" sz="2400" b="1" i="0" dirty="0">
                <a:latin typeface="Segoe UI" panose="020B0502040204020203" pitchFamily="34" charset="0"/>
                <a:cs typeface="Segoe UI" panose="020B0502040204020203" pitchFamily="34" charset="0"/>
              </a:rPr>
              <a:t>Tweedelijnsaanbod</a:t>
            </a:r>
            <a:r>
              <a:rPr lang="nl-NL" sz="3200" b="1" i="0" dirty="0">
                <a:latin typeface="Segoe UI" panose="020B0502040204020203" pitchFamily="34" charset="0"/>
                <a:cs typeface="Segoe UI" panose="020B0502040204020203" pitchFamily="34" charset="0"/>
              </a:rPr>
              <a:t> – Uitrol provinciale </a:t>
            </a:r>
            <a:r>
              <a:rPr lang="nl-NL" sz="3200" b="1" i="0" dirty="0" err="1">
                <a:latin typeface="Segoe UI" panose="020B0502040204020203" pitchFamily="34" charset="0"/>
                <a:cs typeface="Segoe UI" panose="020B0502040204020203" pitchFamily="34" charset="0"/>
              </a:rPr>
              <a:t>MAST</a:t>
            </a:r>
            <a:r>
              <a:rPr lang="nl-NL" sz="3200" b="1" dirty="0" err="1">
                <a:latin typeface="Segoe UI" panose="020B0502040204020203" pitchFamily="34" charset="0"/>
                <a:cs typeface="Segoe UI" panose="020B0502040204020203" pitchFamily="34" charset="0"/>
              </a:rPr>
              <a:t>teams</a:t>
            </a:r>
            <a:r>
              <a:rPr lang="nl-NL" sz="1600" b="1" dirty="0">
                <a:latin typeface="Segoe UI" panose="020B0502040204020203" pitchFamily="34" charset="0"/>
                <a:cs typeface="Segoe UI" panose="020B0502040204020203" pitchFamily="34" charset="0"/>
              </a:rPr>
              <a:t>(2024-2028)</a:t>
            </a:r>
            <a:endParaRPr lang="nl-NL" sz="3200" b="1" i="0" dirty="0">
              <a:latin typeface="Segoe UI" panose="020B0502040204020203" pitchFamily="34" charset="0"/>
              <a:cs typeface="Segoe UI" panose="020B0502040204020203" pitchFamily="34" charset="0"/>
            </a:endParaRPr>
          </a:p>
        </p:txBody>
      </p:sp>
      <p:sp>
        <p:nvSpPr>
          <p:cNvPr id="7" name="Rechthoek: ezelsoor 6">
            <a:extLst>
              <a:ext uri="{FF2B5EF4-FFF2-40B4-BE49-F238E27FC236}">
                <a16:creationId xmlns:a16="http://schemas.microsoft.com/office/drawing/2014/main" id="{7CF508B1-22E0-49B4-B8EF-A310D0932BE0}"/>
              </a:ext>
            </a:extLst>
          </p:cNvPr>
          <p:cNvSpPr/>
          <p:nvPr/>
        </p:nvSpPr>
        <p:spPr>
          <a:xfrm>
            <a:off x="470019" y="2102265"/>
            <a:ext cx="1999716" cy="546931"/>
          </a:xfrm>
          <a:prstGeom prst="foldedCorner">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nl-BE" dirty="0"/>
              <a:t>Wie zijn we</a:t>
            </a:r>
          </a:p>
        </p:txBody>
      </p:sp>
      <p:sp>
        <p:nvSpPr>
          <p:cNvPr id="8" name="Tekstvak 7">
            <a:extLst>
              <a:ext uri="{FF2B5EF4-FFF2-40B4-BE49-F238E27FC236}">
                <a16:creationId xmlns:a16="http://schemas.microsoft.com/office/drawing/2014/main" id="{749ED442-D680-4217-8882-E7042EAEC694}"/>
              </a:ext>
            </a:extLst>
          </p:cNvPr>
          <p:cNvSpPr txBox="1"/>
          <p:nvPr/>
        </p:nvSpPr>
        <p:spPr>
          <a:xfrm>
            <a:off x="2897024" y="2102265"/>
            <a:ext cx="8456776" cy="3133678"/>
          </a:xfrm>
          <a:prstGeom prst="rect">
            <a:avLst/>
          </a:prstGeom>
          <a:noFill/>
        </p:spPr>
        <p:txBody>
          <a:bodyPr wrap="square" rtlCol="0">
            <a:spAutoFit/>
          </a:bodyPr>
          <a:lstStyle/>
          <a:p>
            <a:pPr algn="just">
              <a:lnSpc>
                <a:spcPct val="107000"/>
              </a:lnSpc>
              <a:spcAft>
                <a:spcPts val="800"/>
              </a:spcAft>
            </a:pPr>
            <a:r>
              <a:rPr lang="nl-NL" sz="1600" b="1" dirty="0">
                <a:latin typeface="Segoe UI" panose="020B0502040204020203" pitchFamily="34" charset="0"/>
                <a:ea typeface="Times New Roman" panose="02020603050405020304" pitchFamily="18" charset="0"/>
                <a:cs typeface="Segoe UI" panose="020B0502040204020203" pitchFamily="34" charset="0"/>
              </a:rPr>
              <a:t>Multidisciplinair! </a:t>
            </a:r>
          </a:p>
          <a:p>
            <a:pPr algn="just">
              <a:lnSpc>
                <a:spcPct val="107000"/>
              </a:lnSpc>
              <a:spcAft>
                <a:spcPts val="800"/>
              </a:spcAft>
            </a:pPr>
            <a:r>
              <a:rPr lang="nl-NL" sz="1600" b="1" dirty="0">
                <a:latin typeface="Segoe UI" panose="020B0502040204020203" pitchFamily="34" charset="0"/>
                <a:ea typeface="Times New Roman" panose="02020603050405020304" pitchFamily="18" charset="0"/>
                <a:cs typeface="Segoe UI" panose="020B0502040204020203" pitchFamily="34" charset="0"/>
              </a:rPr>
              <a:t>Ambulante ‘Support’</a:t>
            </a:r>
          </a:p>
          <a:p>
            <a:pPr algn="just">
              <a:lnSpc>
                <a:spcPct val="107000"/>
              </a:lnSpc>
              <a:spcAft>
                <a:spcPts val="800"/>
              </a:spcAft>
            </a:pPr>
            <a:r>
              <a:rPr lang="nl-NL" sz="1600" b="1" dirty="0">
                <a:latin typeface="Segoe UI" panose="020B0502040204020203" pitchFamily="34" charset="0"/>
                <a:ea typeface="Times New Roman" panose="02020603050405020304" pitchFamily="18" charset="0"/>
                <a:cs typeface="Segoe UI" panose="020B0502040204020203" pitchFamily="34" charset="0"/>
              </a:rPr>
              <a:t>0,25 VTE </a:t>
            </a:r>
            <a:r>
              <a:rPr lang="nl-NL" sz="1600" b="1" dirty="0" err="1">
                <a:latin typeface="Segoe UI" panose="020B0502040204020203" pitchFamily="34" charset="0"/>
                <a:ea typeface="Times New Roman" panose="02020603050405020304" pitchFamily="18" charset="0"/>
                <a:cs typeface="Segoe UI" panose="020B0502040204020203" pitchFamily="34" charset="0"/>
              </a:rPr>
              <a:t>kinder-en</a:t>
            </a:r>
            <a:r>
              <a:rPr lang="nl-NL" sz="1600" b="1" dirty="0">
                <a:latin typeface="Segoe UI" panose="020B0502040204020203" pitchFamily="34" charset="0"/>
                <a:ea typeface="Times New Roman" panose="02020603050405020304" pitchFamily="18" charset="0"/>
                <a:cs typeface="Segoe UI" panose="020B0502040204020203" pitchFamily="34" charset="0"/>
              </a:rPr>
              <a:t> jeugdpsychiater</a:t>
            </a:r>
          </a:p>
          <a:p>
            <a:pPr algn="just">
              <a:lnSpc>
                <a:spcPct val="107000"/>
              </a:lnSpc>
              <a:spcAft>
                <a:spcPts val="800"/>
              </a:spcAft>
            </a:pPr>
            <a:r>
              <a:rPr lang="en-GB" sz="1600" b="1" dirty="0">
                <a:effectLst/>
                <a:latin typeface="Segoe UI" panose="020B0502040204020203" pitchFamily="34" charset="0"/>
                <a:ea typeface="Times New Roman" panose="02020603050405020304" pitchFamily="18" charset="0"/>
                <a:cs typeface="Segoe UI" panose="020B0502040204020203" pitchFamily="34" charset="0"/>
              </a:rPr>
              <a:t>0,25 VTE </a:t>
            </a:r>
            <a:r>
              <a:rPr lang="en-GB" sz="1600" b="1" dirty="0" err="1">
                <a:effectLst/>
                <a:latin typeface="Segoe UI" panose="020B0502040204020203" pitchFamily="34" charset="0"/>
                <a:ea typeface="Times New Roman" panose="02020603050405020304" pitchFamily="18" charset="0"/>
                <a:cs typeface="Segoe UI" panose="020B0502040204020203" pitchFamily="34" charset="0"/>
              </a:rPr>
              <a:t>huisarts</a:t>
            </a:r>
            <a:r>
              <a:rPr lang="en-GB" sz="1600" b="1" dirty="0">
                <a:effectLst/>
                <a:latin typeface="Segoe UI" panose="020B0502040204020203" pitchFamily="34" charset="0"/>
                <a:ea typeface="Times New Roman" panose="02020603050405020304" pitchFamily="18" charset="0"/>
                <a:cs typeface="Segoe UI" panose="020B0502040204020203" pitchFamily="34" charset="0"/>
              </a:rPr>
              <a:t>, </a:t>
            </a:r>
            <a:r>
              <a:rPr lang="en-GB" sz="1600" b="1" dirty="0" err="1">
                <a:effectLst/>
                <a:latin typeface="Segoe UI" panose="020B0502040204020203" pitchFamily="34" charset="0"/>
                <a:ea typeface="Times New Roman" panose="02020603050405020304" pitchFamily="18" charset="0"/>
                <a:cs typeface="Segoe UI" panose="020B0502040204020203" pitchFamily="34" charset="0"/>
              </a:rPr>
              <a:t>endocrinoloog</a:t>
            </a:r>
            <a:r>
              <a:rPr lang="en-GB" sz="1600" b="1" dirty="0">
                <a:effectLst/>
                <a:latin typeface="Segoe UI" panose="020B0502040204020203" pitchFamily="34" charset="0"/>
                <a:ea typeface="Times New Roman" panose="02020603050405020304" pitchFamily="18" charset="0"/>
                <a:cs typeface="Segoe UI" panose="020B0502040204020203" pitchFamily="34" charset="0"/>
              </a:rPr>
              <a:t> of </a:t>
            </a:r>
            <a:r>
              <a:rPr lang="en-GB" sz="1600" b="1" dirty="0" err="1">
                <a:effectLst/>
                <a:latin typeface="Segoe UI" panose="020B0502040204020203" pitchFamily="34" charset="0"/>
                <a:ea typeface="Times New Roman" panose="02020603050405020304" pitchFamily="18" charset="0"/>
                <a:cs typeface="Segoe UI" panose="020B0502040204020203" pitchFamily="34" charset="0"/>
              </a:rPr>
              <a:t>pediater</a:t>
            </a:r>
            <a:endParaRPr lang="en-GB" sz="1600" b="1" dirty="0">
              <a:effectLst/>
              <a:latin typeface="Segoe UI" panose="020B0502040204020203" pitchFamily="34" charset="0"/>
              <a:ea typeface="Times New Roman" panose="02020603050405020304" pitchFamily="18" charset="0"/>
              <a:cs typeface="Segoe UI" panose="020B0502040204020203" pitchFamily="34" charset="0"/>
            </a:endParaRPr>
          </a:p>
          <a:p>
            <a:pPr algn="just">
              <a:lnSpc>
                <a:spcPct val="107000"/>
              </a:lnSpc>
              <a:spcAft>
                <a:spcPts val="800"/>
              </a:spcAft>
            </a:pPr>
            <a:r>
              <a:rPr lang="en-GB" sz="1600" b="1" dirty="0">
                <a:latin typeface="Segoe UI" panose="020B0502040204020203" pitchFamily="34" charset="0"/>
                <a:ea typeface="Times New Roman" panose="02020603050405020304" pitchFamily="18" charset="0"/>
                <a:cs typeface="Segoe UI" panose="020B0502040204020203" pitchFamily="34" charset="0"/>
              </a:rPr>
              <a:t>0,25 VTE </a:t>
            </a:r>
            <a:r>
              <a:rPr lang="en-GB" sz="1600" b="1" dirty="0" err="1">
                <a:latin typeface="Segoe UI" panose="020B0502040204020203" pitchFamily="34" charset="0"/>
                <a:ea typeface="Times New Roman" panose="02020603050405020304" pitchFamily="18" charset="0"/>
                <a:cs typeface="Segoe UI" panose="020B0502040204020203" pitchFamily="34" charset="0"/>
              </a:rPr>
              <a:t>Diëtist</a:t>
            </a:r>
            <a:endParaRPr lang="en-GB" sz="1600" b="1" dirty="0">
              <a:latin typeface="Segoe UI" panose="020B0502040204020203" pitchFamily="34" charset="0"/>
              <a:ea typeface="Times New Roman" panose="02020603050405020304" pitchFamily="18" charset="0"/>
              <a:cs typeface="Segoe UI" panose="020B0502040204020203" pitchFamily="34" charset="0"/>
            </a:endParaRPr>
          </a:p>
          <a:p>
            <a:pPr algn="just">
              <a:lnSpc>
                <a:spcPct val="107000"/>
              </a:lnSpc>
              <a:spcAft>
                <a:spcPts val="800"/>
              </a:spcAft>
            </a:pPr>
            <a:r>
              <a:rPr lang="en-GB" sz="1600" b="1" dirty="0">
                <a:effectLst/>
                <a:latin typeface="Segoe UI" panose="020B0502040204020203" pitchFamily="34" charset="0"/>
                <a:ea typeface="Times New Roman" panose="02020603050405020304" pitchFamily="18" charset="0"/>
                <a:cs typeface="Segoe UI" panose="020B0502040204020203" pitchFamily="34" charset="0"/>
              </a:rPr>
              <a:t>1 VTE </a:t>
            </a:r>
            <a:r>
              <a:rPr lang="en-GB" sz="1600" b="1" dirty="0" err="1">
                <a:latin typeface="Segoe UI" panose="020B0502040204020203" pitchFamily="34" charset="0"/>
                <a:ea typeface="Times New Roman" panose="02020603050405020304" pitchFamily="18" charset="0"/>
                <a:cs typeface="Segoe UI" panose="020B0502040204020203" pitchFamily="34" charset="0"/>
              </a:rPr>
              <a:t>Klinisch</a:t>
            </a:r>
            <a:r>
              <a:rPr lang="en-GB" sz="1600" b="1" dirty="0">
                <a:latin typeface="Segoe UI" panose="020B0502040204020203" pitchFamily="34" charset="0"/>
                <a:ea typeface="Times New Roman" panose="02020603050405020304" pitchFamily="18" charset="0"/>
                <a:cs typeface="Segoe UI" panose="020B0502040204020203" pitchFamily="34" charset="0"/>
              </a:rPr>
              <a:t> </a:t>
            </a:r>
            <a:r>
              <a:rPr lang="en-GB" sz="1600" b="1" dirty="0" err="1">
                <a:latin typeface="Segoe UI" panose="020B0502040204020203" pitchFamily="34" charset="0"/>
                <a:ea typeface="Times New Roman" panose="02020603050405020304" pitchFamily="18" charset="0"/>
                <a:cs typeface="Segoe UI" panose="020B0502040204020203" pitchFamily="34" charset="0"/>
              </a:rPr>
              <a:t>Psycholoog</a:t>
            </a:r>
            <a:r>
              <a:rPr lang="en-GB" sz="1600" b="1" dirty="0">
                <a:latin typeface="Segoe UI" panose="020B0502040204020203" pitchFamily="34" charset="0"/>
                <a:ea typeface="Times New Roman" panose="02020603050405020304" pitchFamily="18" charset="0"/>
                <a:cs typeface="Segoe UI" panose="020B0502040204020203" pitchFamily="34" charset="0"/>
              </a:rPr>
              <a:t>: </a:t>
            </a:r>
            <a:r>
              <a:rPr lang="en-GB" sz="1600" b="1" dirty="0" err="1">
                <a:latin typeface="Segoe UI" panose="020B0502040204020203" pitchFamily="34" charset="0"/>
                <a:ea typeface="Times New Roman" panose="02020603050405020304" pitchFamily="18" charset="0"/>
                <a:cs typeface="Segoe UI" panose="020B0502040204020203" pitchFamily="34" charset="0"/>
              </a:rPr>
              <a:t>functie</a:t>
            </a:r>
            <a:r>
              <a:rPr lang="en-GB" sz="1600" b="1" dirty="0">
                <a:latin typeface="Segoe UI" panose="020B0502040204020203" pitchFamily="34" charset="0"/>
                <a:ea typeface="Times New Roman" panose="02020603050405020304" pitchFamily="18" charset="0"/>
                <a:cs typeface="Segoe UI" panose="020B0502040204020203" pitchFamily="34" charset="0"/>
              </a:rPr>
              <a:t> </a:t>
            </a:r>
            <a:r>
              <a:rPr lang="en-GB" sz="1600" b="1" dirty="0" err="1">
                <a:latin typeface="Segoe UI" panose="020B0502040204020203" pitchFamily="34" charset="0"/>
                <a:ea typeface="Times New Roman" panose="02020603050405020304" pitchFamily="18" charset="0"/>
                <a:cs typeface="Segoe UI" panose="020B0502040204020203" pitchFamily="34" charset="0"/>
              </a:rPr>
              <a:t>ingevuld</a:t>
            </a:r>
            <a:r>
              <a:rPr lang="en-GB" sz="1600" b="1" dirty="0">
                <a:latin typeface="Segoe UI" panose="020B0502040204020203" pitchFamily="34" charset="0"/>
                <a:ea typeface="Times New Roman" panose="02020603050405020304" pitchFamily="18" charset="0"/>
                <a:cs typeface="Segoe UI" panose="020B0502040204020203" pitchFamily="34" charset="0"/>
              </a:rPr>
              <a:t> door twee </a:t>
            </a:r>
            <a:r>
              <a:rPr lang="en-GB" sz="1600" b="1" dirty="0" err="1">
                <a:latin typeface="Segoe UI" panose="020B0502040204020203" pitchFamily="34" charset="0"/>
                <a:ea typeface="Times New Roman" panose="02020603050405020304" pitchFamily="18" charset="0"/>
                <a:cs typeface="Segoe UI" panose="020B0502040204020203" pitchFamily="34" charset="0"/>
              </a:rPr>
              <a:t>personen</a:t>
            </a:r>
            <a:r>
              <a:rPr lang="en-GB" sz="1600" b="1" dirty="0">
                <a:latin typeface="Segoe UI" panose="020B0502040204020203" pitchFamily="34" charset="0"/>
                <a:ea typeface="Times New Roman" panose="02020603050405020304" pitchFamily="18" charset="0"/>
                <a:cs typeface="Segoe UI" panose="020B0502040204020203" pitchFamily="34" charset="0"/>
              </a:rPr>
              <a:t>.</a:t>
            </a:r>
            <a:endParaRPr lang="en-GB" sz="1600" b="1" dirty="0">
              <a:effectLst/>
              <a:latin typeface="Segoe UI" panose="020B0502040204020203" pitchFamily="34" charset="0"/>
              <a:ea typeface="Times New Roman" panose="02020603050405020304" pitchFamily="18" charset="0"/>
              <a:cs typeface="Segoe UI" panose="020B0502040204020203" pitchFamily="34" charset="0"/>
            </a:endParaRPr>
          </a:p>
          <a:p>
            <a:pPr marL="450215" algn="just">
              <a:lnSpc>
                <a:spcPct val="107000"/>
              </a:lnSpc>
            </a:pPr>
            <a:r>
              <a:rPr lang="nl-BE" sz="1600" dirty="0">
                <a:effectLst/>
                <a:latin typeface="Segoe UI" panose="020B0502040204020203" pitchFamily="34" charset="0"/>
                <a:ea typeface="Times New Roman" panose="02020603050405020304" pitchFamily="18" charset="0"/>
                <a:cs typeface="Segoe UI" panose="020B0502040204020203" pitchFamily="34" charset="0"/>
              </a:rPr>
              <a:t> </a:t>
            </a:r>
            <a:endParaRPr lang="en-GB" sz="1600" dirty="0">
              <a:effectLst/>
              <a:latin typeface="Segoe UI" panose="020B0502040204020203" pitchFamily="34" charset="0"/>
              <a:ea typeface="Times New Roman" panose="02020603050405020304" pitchFamily="18" charset="0"/>
              <a:cs typeface="Segoe UI" panose="020B0502040204020203" pitchFamily="34" charset="0"/>
            </a:endParaRPr>
          </a:p>
          <a:p>
            <a:pPr lvl="0" algn="just">
              <a:lnSpc>
                <a:spcPct val="107000"/>
              </a:lnSpc>
              <a:spcAft>
                <a:spcPts val="800"/>
              </a:spcAft>
            </a:pPr>
            <a:r>
              <a:rPr lang="fr-BE" sz="1600" b="1" dirty="0">
                <a:effectLst/>
                <a:latin typeface="Segoe UI" panose="020B0502040204020203" pitchFamily="34" charset="0"/>
                <a:ea typeface="Times New Roman" panose="02020603050405020304" pitchFamily="18" charset="0"/>
                <a:cs typeface="Segoe UI" panose="020B0502040204020203" pitchFamily="34" charset="0"/>
              </a:rPr>
              <a:t>Nausika Desmet                                              Jana Van Tuyckom</a:t>
            </a:r>
          </a:p>
          <a:p>
            <a:endParaRPr lang="nl-BE" sz="1400" dirty="0"/>
          </a:p>
        </p:txBody>
      </p:sp>
      <p:sp>
        <p:nvSpPr>
          <p:cNvPr id="2" name="Rechthoek 1">
            <a:extLst>
              <a:ext uri="{FF2B5EF4-FFF2-40B4-BE49-F238E27FC236}">
                <a16:creationId xmlns:a16="http://schemas.microsoft.com/office/drawing/2014/main" id="{55EBE826-7456-0FF8-CCF8-6E4A847F05EA}"/>
              </a:ext>
            </a:extLst>
          </p:cNvPr>
          <p:cNvSpPr/>
          <p:nvPr/>
        </p:nvSpPr>
        <p:spPr>
          <a:xfrm>
            <a:off x="10496550" y="134471"/>
            <a:ext cx="1476374" cy="51735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3" name="Afbeelding 2">
            <a:extLst>
              <a:ext uri="{FF2B5EF4-FFF2-40B4-BE49-F238E27FC236}">
                <a16:creationId xmlns:a16="http://schemas.microsoft.com/office/drawing/2014/main" id="{8CC103DB-9BCC-4CE2-6319-B33841C3D8FC}"/>
              </a:ext>
            </a:extLst>
          </p:cNvPr>
          <p:cNvPicPr>
            <a:picLocks/>
          </p:cNvPicPr>
          <p:nvPr/>
        </p:nvPicPr>
        <p:blipFill>
          <a:blip r:embed="rId4" cstate="print"/>
          <a:stretch>
            <a:fillRect/>
          </a:stretch>
        </p:blipFill>
        <p:spPr>
          <a:xfrm>
            <a:off x="9757804" y="181535"/>
            <a:ext cx="643496" cy="423221"/>
          </a:xfrm>
          <a:prstGeom prst="rect">
            <a:avLst/>
          </a:prstGeom>
        </p:spPr>
      </p:pic>
      <p:pic>
        <p:nvPicPr>
          <p:cNvPr id="2050" name="Picture 2" descr="Provinciale zorgpunten - Eetexpert">
            <a:extLst>
              <a:ext uri="{FF2B5EF4-FFF2-40B4-BE49-F238E27FC236}">
                <a16:creationId xmlns:a16="http://schemas.microsoft.com/office/drawing/2014/main" id="{6235553C-556D-9D55-666B-2165F92B29E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7024" y="4924425"/>
            <a:ext cx="1876425" cy="17716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Wie - WINGG">
            <a:extLst>
              <a:ext uri="{FF2B5EF4-FFF2-40B4-BE49-F238E27FC236}">
                <a16:creationId xmlns:a16="http://schemas.microsoft.com/office/drawing/2014/main" id="{8BD56F5D-C1DC-A3D2-1FAF-3724DD2E29D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25412" y="4914900"/>
            <a:ext cx="1895475" cy="178117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Home - WINGG">
            <a:extLst>
              <a:ext uri="{FF2B5EF4-FFF2-40B4-BE49-F238E27FC236}">
                <a16:creationId xmlns:a16="http://schemas.microsoft.com/office/drawing/2014/main" id="{8FE6FFC2-77EA-D345-2911-46239F88609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60321" y="181535"/>
            <a:ext cx="966378" cy="541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847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6BACEF92-4769-4F1A-83F1-59E87B9FD7FC}"/>
              </a:ext>
            </a:extLst>
          </p:cNvPr>
          <p:cNvSpPr>
            <a:spLocks noGrp="1"/>
          </p:cNvSpPr>
          <p:nvPr>
            <p:ph type="title"/>
          </p:nvPr>
        </p:nvSpPr>
        <p:spPr>
          <a:xfrm>
            <a:off x="839788" y="365125"/>
            <a:ext cx="10515600" cy="1325563"/>
          </a:xfrm>
        </p:spPr>
        <p:txBody>
          <a:bodyPr rtlCol="0">
            <a:normAutofit/>
          </a:bodyPr>
          <a:lstStyle/>
          <a:p>
            <a:pPr rtl="0"/>
            <a:r>
              <a:rPr lang="nl-NL" sz="3200" b="1" dirty="0">
                <a:latin typeface="Segoe UI" panose="020B0502040204020203" pitchFamily="34" charset="0"/>
                <a:cs typeface="Segoe UI" panose="020B0502040204020203" pitchFamily="34" charset="0"/>
              </a:rPr>
              <a:t>MAST TEAM:</a:t>
            </a:r>
            <a:r>
              <a:rPr lang="nl-NL" sz="3200" b="1" i="0" dirty="0">
                <a:latin typeface="Segoe UI" panose="020B0502040204020203" pitchFamily="34" charset="0"/>
                <a:cs typeface="Segoe UI" panose="020B0502040204020203" pitchFamily="34" charset="0"/>
              </a:rPr>
              <a:t> Opdrachten</a:t>
            </a:r>
            <a:r>
              <a:rPr lang="nl-NL" sz="3200" b="1" dirty="0">
                <a:latin typeface="Segoe UI" panose="020B0502040204020203" pitchFamily="34" charset="0"/>
                <a:cs typeface="Segoe UI" panose="020B0502040204020203" pitchFamily="34" charset="0"/>
              </a:rPr>
              <a:t> en werkwijze </a:t>
            </a:r>
            <a:endParaRPr lang="nl-NL" sz="3200" b="1" i="0" dirty="0">
              <a:latin typeface="Segoe UI" panose="020B0502040204020203" pitchFamily="34" charset="0"/>
              <a:cs typeface="Segoe UI" panose="020B0502040204020203" pitchFamily="34" charset="0"/>
            </a:endParaRPr>
          </a:p>
        </p:txBody>
      </p:sp>
      <p:sp>
        <p:nvSpPr>
          <p:cNvPr id="4" name="Tekstvak 3">
            <a:extLst>
              <a:ext uri="{FF2B5EF4-FFF2-40B4-BE49-F238E27FC236}">
                <a16:creationId xmlns:a16="http://schemas.microsoft.com/office/drawing/2014/main" id="{8530CE9B-C33E-4F7D-B72A-AAE339884290}"/>
              </a:ext>
            </a:extLst>
          </p:cNvPr>
          <p:cNvSpPr txBox="1"/>
          <p:nvPr/>
        </p:nvSpPr>
        <p:spPr>
          <a:xfrm>
            <a:off x="2882065" y="1915840"/>
            <a:ext cx="9157535" cy="4431983"/>
          </a:xfrm>
          <a:prstGeom prst="rect">
            <a:avLst/>
          </a:prstGeom>
          <a:noFill/>
        </p:spPr>
        <p:txBody>
          <a:bodyPr wrap="square" rtlCol="0">
            <a:spAutoFit/>
          </a:bodyPr>
          <a:lstStyle/>
          <a:p>
            <a:pPr marL="342900" indent="-342900" algn="just">
              <a:buFont typeface="+mj-lt"/>
              <a:buAutoNum type="arabicPeriod"/>
            </a:pPr>
            <a:r>
              <a:rPr lang="nl-BE" sz="1600" b="1" dirty="0">
                <a:latin typeface="Segoe UI" panose="020B0502040204020203" pitchFamily="34" charset="0"/>
                <a:cs typeface="Segoe UI" panose="020B0502040204020203" pitchFamily="34" charset="0"/>
              </a:rPr>
              <a:t>Het MAST-GGKJ ondersteunt ambulante zorgverleners op lokaal niveau, maar verleent zelf geen zorg. De opdrachten van het MAST-GGKJ betreffen: art. 8</a:t>
            </a:r>
          </a:p>
          <a:p>
            <a:pPr marL="358775" algn="just"/>
            <a:endParaRPr lang="nl-BE" sz="800" dirty="0">
              <a:latin typeface="Segoe UI" panose="020B0502040204020203" pitchFamily="34" charset="0"/>
              <a:cs typeface="Segoe UI" panose="020B0502040204020203" pitchFamily="34" charset="0"/>
            </a:endParaRPr>
          </a:p>
          <a:p>
            <a:pPr marL="644525" indent="-285750" algn="just">
              <a:buFont typeface="Courier New" panose="02070309020205020404" pitchFamily="49" charset="0"/>
              <a:buChar char="o"/>
            </a:pPr>
            <a:r>
              <a:rPr lang="nl-BE" sz="1600" dirty="0">
                <a:latin typeface="Segoe UI" panose="020B0502040204020203" pitchFamily="34" charset="0"/>
                <a:cs typeface="Segoe UI" panose="020B0502040204020203" pitchFamily="34" charset="0"/>
              </a:rPr>
              <a:t>Casusondersteuning voor ambulante zorgverleners, hetzij via online of telefonisch contact, hetzij via fysiek overleg of uitzonderlijk éénmalig patiëntencontact voor de in art. 3 omschreven doelgroep</a:t>
            </a:r>
          </a:p>
          <a:p>
            <a:pPr marL="644525" indent="-285750" algn="just">
              <a:buFont typeface="Courier New" panose="02070309020205020404" pitchFamily="49" charset="0"/>
              <a:buChar char="o"/>
            </a:pPr>
            <a:r>
              <a:rPr lang="nl-BE" sz="1600" dirty="0">
                <a:latin typeface="Segoe UI" panose="020B0502040204020203" pitchFamily="34" charset="0"/>
                <a:cs typeface="Segoe UI" panose="020B0502040204020203" pitchFamily="34" charset="0"/>
              </a:rPr>
              <a:t>Hulp bieden bij moeilijke zorgtrajecten.</a:t>
            </a:r>
          </a:p>
          <a:p>
            <a:pPr marL="644525" indent="-285750" algn="just">
              <a:buFont typeface="Courier New" panose="02070309020205020404" pitchFamily="49" charset="0"/>
              <a:buChar char="o"/>
            </a:pPr>
            <a:r>
              <a:rPr lang="nl-BE" sz="1600" dirty="0">
                <a:latin typeface="Segoe UI" panose="020B0502040204020203" pitchFamily="34" charset="0"/>
                <a:cs typeface="Segoe UI" panose="020B0502040204020203" pitchFamily="34" charset="0"/>
              </a:rPr>
              <a:t>Inventariseren van het zorgaanbod inzake eetstoornissen</a:t>
            </a:r>
          </a:p>
          <a:p>
            <a:pPr marL="912813" indent="-285750" algn="just">
              <a:buFont typeface="Wingdings 3" panose="05040102010807070707" pitchFamily="18" charset="2"/>
              <a:buChar char="w"/>
            </a:pPr>
            <a:r>
              <a:rPr lang="nl-BE" sz="1400" dirty="0">
                <a:latin typeface="Segoe UI" panose="020B0502040204020203" pitchFamily="34" charset="0"/>
                <a:cs typeface="Segoe UI" panose="020B0502040204020203" pitchFamily="34" charset="0"/>
              </a:rPr>
              <a:t>Detecteren van lacunes en discontinuïteit in dit zorgaanbod binnen het GGKJ-werkingsgebied</a:t>
            </a:r>
          </a:p>
          <a:p>
            <a:pPr marL="912813" indent="-285750" algn="just">
              <a:buFont typeface="Wingdings 3" panose="05040102010807070707" pitchFamily="18" charset="2"/>
              <a:buChar char="w"/>
            </a:pPr>
            <a:r>
              <a:rPr lang="nl-BE" sz="1400" dirty="0">
                <a:latin typeface="Segoe UI" panose="020B0502040204020203" pitchFamily="34" charset="0"/>
                <a:cs typeface="Segoe UI" panose="020B0502040204020203" pitchFamily="34" charset="0"/>
              </a:rPr>
              <a:t>Rapporteren aan de netwerkcoördinatie in het kader van het beleid rond eetstoornissen binnen het GGKJ-netwerk </a:t>
            </a:r>
          </a:p>
          <a:p>
            <a:pPr marL="644525" indent="-285750" algn="just">
              <a:buFont typeface="Courier New" panose="02070309020205020404" pitchFamily="49" charset="0"/>
              <a:buChar char="o"/>
            </a:pPr>
            <a:r>
              <a:rPr lang="nl-BE" sz="1600" dirty="0">
                <a:latin typeface="Segoe UI" panose="020B0502040204020203" pitchFamily="34" charset="0"/>
                <a:cs typeface="Segoe UI" panose="020B0502040204020203" pitchFamily="34" charset="0"/>
                <a:sym typeface="Wingdings 3" panose="05040102010807070707" pitchFamily="18" charset="2"/>
              </a:rPr>
              <a:t>Inschakeling in de vorming van en expertise-uitwisseling met ambulante zorgverleners</a:t>
            </a:r>
          </a:p>
          <a:p>
            <a:pPr marL="912813" indent="-285750" algn="just">
              <a:buFont typeface="Wingdings 3" panose="05040102010807070707" pitchFamily="18" charset="2"/>
              <a:buChar char="w"/>
            </a:pPr>
            <a:endParaRPr lang="nl-BE" sz="800" dirty="0">
              <a:latin typeface="Segoe UI" panose="020B0502040204020203" pitchFamily="34" charset="0"/>
              <a:cs typeface="Segoe UI" panose="020B0502040204020203" pitchFamily="34" charset="0"/>
              <a:sym typeface="Wingdings 3" panose="05040102010807070707" pitchFamily="18" charset="2"/>
            </a:endParaRPr>
          </a:p>
          <a:p>
            <a:pPr marL="358775" algn="just"/>
            <a:r>
              <a:rPr lang="nl-BE" sz="1600" i="1" dirty="0">
                <a:latin typeface="Segoe UI" panose="020B0502040204020203" pitchFamily="34" charset="0"/>
                <a:cs typeface="Segoe UI" panose="020B0502040204020203" pitchFamily="34" charset="0"/>
                <a:sym typeface="Wingdings 3" panose="05040102010807070707" pitchFamily="18" charset="2"/>
              </a:rPr>
              <a:t>Doorverwijzing naar meer gespecialiseerde zorg na inschatting dat de adviesvraag van de ambulante zorgverlener niet kan worden beantwoord</a:t>
            </a:r>
          </a:p>
          <a:p>
            <a:pPr marL="358775" algn="just"/>
            <a:endParaRPr lang="nl-BE" sz="800" dirty="0">
              <a:latin typeface="Segoe UI" panose="020B0502040204020203" pitchFamily="34" charset="0"/>
              <a:cs typeface="Segoe UI" panose="020B0502040204020203" pitchFamily="34" charset="0"/>
              <a:sym typeface="Wingdings 3" panose="05040102010807070707" pitchFamily="18" charset="2"/>
            </a:endParaRPr>
          </a:p>
          <a:p>
            <a:pPr marL="342900" indent="-342900" algn="just">
              <a:buFont typeface="+mj-lt"/>
              <a:buAutoNum type="arabicPeriod" startAt="2"/>
            </a:pPr>
            <a:r>
              <a:rPr lang="nl-BE" sz="1600" b="1" dirty="0">
                <a:latin typeface="Segoe UI" panose="020B0502040204020203" pitchFamily="34" charset="0"/>
                <a:cs typeface="Segoe UI" panose="020B0502040204020203" pitchFamily="34" charset="0"/>
                <a:sym typeface="Wingdings 3" panose="05040102010807070707" pitchFamily="18" charset="2"/>
              </a:rPr>
              <a:t>Werkwijze: 1 team per GGKJ-netwerk (1 GGKJ-netwerk per provincie + Brussels HG)</a:t>
            </a:r>
          </a:p>
          <a:p>
            <a:pPr marL="1162050" algn="just"/>
            <a:endParaRPr lang="nl-NL" sz="800" dirty="0"/>
          </a:p>
          <a:p>
            <a:pPr marL="644525" indent="-285750" algn="just">
              <a:buFont typeface="Courier New" panose="02070309020205020404" pitchFamily="49" charset="0"/>
              <a:buChar char="o"/>
            </a:pPr>
            <a:r>
              <a:rPr lang="nl-NL" sz="1600" dirty="0">
                <a:latin typeface="Segoe UI" panose="020B0502040204020203" pitchFamily="34" charset="0"/>
                <a:cs typeface="Segoe UI" panose="020B0502040204020203" pitchFamily="34" charset="0"/>
              </a:rPr>
              <a:t>Telefonisch of online bereikbaar via centrale permanentie</a:t>
            </a:r>
          </a:p>
          <a:p>
            <a:pPr marL="644525" indent="-285750" algn="just">
              <a:buFont typeface="Courier New" panose="02070309020205020404" pitchFamily="49" charset="0"/>
              <a:buChar char="o"/>
            </a:pPr>
            <a:r>
              <a:rPr lang="nl-NL" sz="1600" dirty="0">
                <a:latin typeface="Segoe UI" panose="020B0502040204020203" pitchFamily="34" charset="0"/>
                <a:cs typeface="Segoe UI" panose="020B0502040204020203" pitchFamily="34" charset="0"/>
              </a:rPr>
              <a:t>Tenminste één maal per week teamvergadering indien nodig uitgebreid met zorgverleners</a:t>
            </a:r>
          </a:p>
        </p:txBody>
      </p:sp>
      <p:sp>
        <p:nvSpPr>
          <p:cNvPr id="5" name="Rechthoek: ezelsoor 4">
            <a:extLst>
              <a:ext uri="{FF2B5EF4-FFF2-40B4-BE49-F238E27FC236}">
                <a16:creationId xmlns:a16="http://schemas.microsoft.com/office/drawing/2014/main" id="{86041AAF-321A-41F4-B2C6-96CEFD7A0494}"/>
              </a:ext>
            </a:extLst>
          </p:cNvPr>
          <p:cNvSpPr/>
          <p:nvPr/>
        </p:nvSpPr>
        <p:spPr>
          <a:xfrm>
            <a:off x="622419" y="2254665"/>
            <a:ext cx="1999716" cy="546931"/>
          </a:xfrm>
          <a:prstGeom prst="foldedCorner">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nl-BE" dirty="0"/>
              <a:t>Conceptueel</a:t>
            </a:r>
          </a:p>
        </p:txBody>
      </p:sp>
      <p:pic>
        <p:nvPicPr>
          <p:cNvPr id="7" name="Graphic 6" descr="Naar rechts wijzende wijsvinger met handrug met effen opvulling">
            <a:extLst>
              <a:ext uri="{FF2B5EF4-FFF2-40B4-BE49-F238E27FC236}">
                <a16:creationId xmlns:a16="http://schemas.microsoft.com/office/drawing/2014/main" id="{76CA0B52-55C9-4425-BCF0-388E9B0C9A6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1298832" y="2832090"/>
            <a:ext cx="646889" cy="646889"/>
          </a:xfrm>
          <a:prstGeom prst="rect">
            <a:avLst/>
          </a:prstGeom>
        </p:spPr>
      </p:pic>
      <p:sp>
        <p:nvSpPr>
          <p:cNvPr id="8" name="Rechthoek: ezelsoor 7">
            <a:extLst>
              <a:ext uri="{FF2B5EF4-FFF2-40B4-BE49-F238E27FC236}">
                <a16:creationId xmlns:a16="http://schemas.microsoft.com/office/drawing/2014/main" id="{E6538B22-3CBC-4DF9-AB35-0FA327121841}"/>
              </a:ext>
            </a:extLst>
          </p:cNvPr>
          <p:cNvSpPr/>
          <p:nvPr/>
        </p:nvSpPr>
        <p:spPr>
          <a:xfrm>
            <a:off x="622419" y="3509474"/>
            <a:ext cx="1999716" cy="546931"/>
          </a:xfrm>
          <a:prstGeom prst="foldedCorner">
            <a:avLst/>
          </a:prstGeom>
          <a:gradFill>
            <a:gsLst>
              <a:gs pos="0">
                <a:schemeClr val="tx2">
                  <a:lumMod val="50000"/>
                </a:schemeClr>
              </a:gs>
              <a:gs pos="50000">
                <a:schemeClr val="accent1">
                  <a:satMod val="110000"/>
                  <a:lumMod val="100000"/>
                  <a:shade val="100000"/>
                </a:schemeClr>
              </a:gs>
              <a:gs pos="100000">
                <a:schemeClr val="accent1">
                  <a:lumMod val="99000"/>
                  <a:satMod val="120000"/>
                  <a:shade val="78000"/>
                </a:schemeClr>
              </a:gs>
            </a:gsLst>
          </a:gra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nl-BE" dirty="0"/>
              <a:t>Conventie ES 1</a:t>
            </a:r>
          </a:p>
        </p:txBody>
      </p:sp>
      <p:sp>
        <p:nvSpPr>
          <p:cNvPr id="2" name="Rechthoek 1">
            <a:extLst>
              <a:ext uri="{FF2B5EF4-FFF2-40B4-BE49-F238E27FC236}">
                <a16:creationId xmlns:a16="http://schemas.microsoft.com/office/drawing/2014/main" id="{C621E007-3C24-D8D4-A4F1-04A41D22B5E5}"/>
              </a:ext>
            </a:extLst>
          </p:cNvPr>
          <p:cNvSpPr/>
          <p:nvPr/>
        </p:nvSpPr>
        <p:spPr>
          <a:xfrm>
            <a:off x="10496550" y="134471"/>
            <a:ext cx="1476374" cy="517350"/>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3" name="Afbeelding 2">
            <a:extLst>
              <a:ext uri="{FF2B5EF4-FFF2-40B4-BE49-F238E27FC236}">
                <a16:creationId xmlns:a16="http://schemas.microsoft.com/office/drawing/2014/main" id="{E1D16D01-AE56-6085-13D8-5087ABB712CD}"/>
              </a:ext>
            </a:extLst>
          </p:cNvPr>
          <p:cNvPicPr>
            <a:picLocks/>
          </p:cNvPicPr>
          <p:nvPr/>
        </p:nvPicPr>
        <p:blipFill>
          <a:blip r:embed="rId6" cstate="print"/>
          <a:stretch>
            <a:fillRect/>
          </a:stretch>
        </p:blipFill>
        <p:spPr>
          <a:xfrm>
            <a:off x="9757804" y="181535"/>
            <a:ext cx="643496" cy="423221"/>
          </a:xfrm>
          <a:prstGeom prst="rect">
            <a:avLst/>
          </a:prstGeom>
        </p:spPr>
      </p:pic>
      <p:pic>
        <p:nvPicPr>
          <p:cNvPr id="9" name="Picture 4" descr="Home - WINGG">
            <a:extLst>
              <a:ext uri="{FF2B5EF4-FFF2-40B4-BE49-F238E27FC236}">
                <a16:creationId xmlns:a16="http://schemas.microsoft.com/office/drawing/2014/main" id="{9F347869-CC71-ED6C-665E-3ED92E775D8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60321" y="181535"/>
            <a:ext cx="966378" cy="541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354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troomdiagram: Magnetische schijf 6">
            <a:extLst>
              <a:ext uri="{FF2B5EF4-FFF2-40B4-BE49-F238E27FC236}">
                <a16:creationId xmlns:a16="http://schemas.microsoft.com/office/drawing/2014/main" id="{D2A4BA7B-576E-4B9B-9C7A-C2512C33CE37}"/>
              </a:ext>
            </a:extLst>
          </p:cNvPr>
          <p:cNvSpPr/>
          <p:nvPr/>
        </p:nvSpPr>
        <p:spPr>
          <a:xfrm>
            <a:off x="839788" y="2276442"/>
            <a:ext cx="2254928" cy="2785369"/>
          </a:xfrm>
          <a:prstGeom prst="flowChartMagneticDisk">
            <a:avLst/>
          </a:prstGeom>
          <a:solidFill>
            <a:schemeClr val="accent1">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10" name="Stroomdiagram: Magnetische schijf 9">
            <a:extLst>
              <a:ext uri="{FF2B5EF4-FFF2-40B4-BE49-F238E27FC236}">
                <a16:creationId xmlns:a16="http://schemas.microsoft.com/office/drawing/2014/main" id="{D4D1B503-C6D6-40AA-9B31-E216537B75B8}"/>
              </a:ext>
            </a:extLst>
          </p:cNvPr>
          <p:cNvSpPr/>
          <p:nvPr/>
        </p:nvSpPr>
        <p:spPr>
          <a:xfrm>
            <a:off x="3568929" y="2276939"/>
            <a:ext cx="2254928" cy="2785369"/>
          </a:xfrm>
          <a:prstGeom prst="flowChartMagneticDisk">
            <a:avLst/>
          </a:prstGeom>
          <a:solidFill>
            <a:schemeClr val="accent1">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11" name="Stroomdiagram: Magnetische schijf 10">
            <a:extLst>
              <a:ext uri="{FF2B5EF4-FFF2-40B4-BE49-F238E27FC236}">
                <a16:creationId xmlns:a16="http://schemas.microsoft.com/office/drawing/2014/main" id="{4C6A4C0B-C6DF-4AF8-86C1-B6334EF0B4D1}"/>
              </a:ext>
            </a:extLst>
          </p:cNvPr>
          <p:cNvSpPr/>
          <p:nvPr/>
        </p:nvSpPr>
        <p:spPr>
          <a:xfrm>
            <a:off x="6286976" y="2276938"/>
            <a:ext cx="2254928" cy="2785369"/>
          </a:xfrm>
          <a:prstGeom prst="flowChartMagneticDisk">
            <a:avLst/>
          </a:prstGeom>
          <a:solidFill>
            <a:schemeClr val="accent1">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12" name="Stroomdiagram: Magnetische schijf 11">
            <a:extLst>
              <a:ext uri="{FF2B5EF4-FFF2-40B4-BE49-F238E27FC236}">
                <a16:creationId xmlns:a16="http://schemas.microsoft.com/office/drawing/2014/main" id="{73EA7A69-5986-4151-9CF8-A8D27AF22160}"/>
              </a:ext>
            </a:extLst>
          </p:cNvPr>
          <p:cNvSpPr/>
          <p:nvPr/>
        </p:nvSpPr>
        <p:spPr>
          <a:xfrm>
            <a:off x="8905886" y="2276937"/>
            <a:ext cx="2254928" cy="2785369"/>
          </a:xfrm>
          <a:prstGeom prst="flowChartMagneticDisk">
            <a:avLst/>
          </a:prstGeom>
          <a:solidFill>
            <a:schemeClr val="accent1"/>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8" name="Tekstvak 7">
            <a:extLst>
              <a:ext uri="{FF2B5EF4-FFF2-40B4-BE49-F238E27FC236}">
                <a16:creationId xmlns:a16="http://schemas.microsoft.com/office/drawing/2014/main" id="{EDF65D60-448D-4EE6-B3D2-D012B2BBD9D7}"/>
              </a:ext>
            </a:extLst>
          </p:cNvPr>
          <p:cNvSpPr txBox="1"/>
          <p:nvPr/>
        </p:nvSpPr>
        <p:spPr>
          <a:xfrm>
            <a:off x="4404171" y="2441735"/>
            <a:ext cx="683581" cy="523220"/>
          </a:xfrm>
          <a:prstGeom prst="rect">
            <a:avLst/>
          </a:prstGeom>
          <a:noFill/>
        </p:spPr>
        <p:txBody>
          <a:bodyPr wrap="square" rtlCol="0">
            <a:spAutoFit/>
          </a:bodyPr>
          <a:lstStyle/>
          <a:p>
            <a:pPr algn="ctr"/>
            <a:r>
              <a:rPr lang="nl-BE" sz="2800" b="1" dirty="0">
                <a:solidFill>
                  <a:schemeClr val="bg1"/>
                </a:solidFill>
              </a:rPr>
              <a:t>2</a:t>
            </a:r>
          </a:p>
        </p:txBody>
      </p:sp>
      <p:sp>
        <p:nvSpPr>
          <p:cNvPr id="13" name="Tekstvak 12">
            <a:extLst>
              <a:ext uri="{FF2B5EF4-FFF2-40B4-BE49-F238E27FC236}">
                <a16:creationId xmlns:a16="http://schemas.microsoft.com/office/drawing/2014/main" id="{C8EF5D5A-C771-4CA1-AB94-4158CCFC6467}"/>
              </a:ext>
            </a:extLst>
          </p:cNvPr>
          <p:cNvSpPr txBox="1"/>
          <p:nvPr/>
        </p:nvSpPr>
        <p:spPr>
          <a:xfrm>
            <a:off x="1636555" y="2441735"/>
            <a:ext cx="683581" cy="523220"/>
          </a:xfrm>
          <a:prstGeom prst="rect">
            <a:avLst/>
          </a:prstGeom>
          <a:noFill/>
        </p:spPr>
        <p:txBody>
          <a:bodyPr wrap="square" rtlCol="0">
            <a:spAutoFit/>
          </a:bodyPr>
          <a:lstStyle/>
          <a:p>
            <a:pPr algn="ctr"/>
            <a:r>
              <a:rPr lang="nl-BE" sz="2800" b="1" dirty="0">
                <a:solidFill>
                  <a:schemeClr val="bg1"/>
                </a:solidFill>
              </a:rPr>
              <a:t>1</a:t>
            </a:r>
          </a:p>
        </p:txBody>
      </p:sp>
      <p:sp>
        <p:nvSpPr>
          <p:cNvPr id="14" name="Tekstvak 13">
            <a:extLst>
              <a:ext uri="{FF2B5EF4-FFF2-40B4-BE49-F238E27FC236}">
                <a16:creationId xmlns:a16="http://schemas.microsoft.com/office/drawing/2014/main" id="{486E5E0E-B20B-4275-86E9-35BDD1A4FD30}"/>
              </a:ext>
            </a:extLst>
          </p:cNvPr>
          <p:cNvSpPr txBox="1"/>
          <p:nvPr/>
        </p:nvSpPr>
        <p:spPr>
          <a:xfrm>
            <a:off x="7072649" y="2444510"/>
            <a:ext cx="683581" cy="523220"/>
          </a:xfrm>
          <a:prstGeom prst="rect">
            <a:avLst/>
          </a:prstGeom>
          <a:noFill/>
        </p:spPr>
        <p:txBody>
          <a:bodyPr wrap="square" rtlCol="0">
            <a:spAutoFit/>
          </a:bodyPr>
          <a:lstStyle/>
          <a:p>
            <a:pPr algn="ctr"/>
            <a:r>
              <a:rPr lang="nl-BE" sz="2800" b="1" dirty="0">
                <a:solidFill>
                  <a:schemeClr val="bg1"/>
                </a:solidFill>
              </a:rPr>
              <a:t>3</a:t>
            </a:r>
          </a:p>
        </p:txBody>
      </p:sp>
      <p:sp>
        <p:nvSpPr>
          <p:cNvPr id="15" name="Tekstvak 14">
            <a:extLst>
              <a:ext uri="{FF2B5EF4-FFF2-40B4-BE49-F238E27FC236}">
                <a16:creationId xmlns:a16="http://schemas.microsoft.com/office/drawing/2014/main" id="{0D41FAD9-FDCD-434C-83D5-6999AEC333F6}"/>
              </a:ext>
            </a:extLst>
          </p:cNvPr>
          <p:cNvSpPr txBox="1"/>
          <p:nvPr/>
        </p:nvSpPr>
        <p:spPr>
          <a:xfrm>
            <a:off x="9691559" y="2441735"/>
            <a:ext cx="683581" cy="523220"/>
          </a:xfrm>
          <a:prstGeom prst="rect">
            <a:avLst/>
          </a:prstGeom>
          <a:noFill/>
        </p:spPr>
        <p:txBody>
          <a:bodyPr wrap="square" rtlCol="0">
            <a:spAutoFit/>
          </a:bodyPr>
          <a:lstStyle/>
          <a:p>
            <a:pPr algn="ctr"/>
            <a:r>
              <a:rPr lang="nl-BE" sz="2800" b="1" dirty="0">
                <a:solidFill>
                  <a:schemeClr val="bg1"/>
                </a:solidFill>
              </a:rPr>
              <a:t>4</a:t>
            </a:r>
          </a:p>
        </p:txBody>
      </p:sp>
      <p:sp>
        <p:nvSpPr>
          <p:cNvPr id="16" name="Tekstvak 15">
            <a:extLst>
              <a:ext uri="{FF2B5EF4-FFF2-40B4-BE49-F238E27FC236}">
                <a16:creationId xmlns:a16="http://schemas.microsoft.com/office/drawing/2014/main" id="{513C5C5D-09A1-4F50-AA19-10CC3139AF00}"/>
              </a:ext>
            </a:extLst>
          </p:cNvPr>
          <p:cNvSpPr txBox="1"/>
          <p:nvPr/>
        </p:nvSpPr>
        <p:spPr>
          <a:xfrm>
            <a:off x="975168" y="3384429"/>
            <a:ext cx="2059619" cy="1677382"/>
          </a:xfrm>
          <a:prstGeom prst="rect">
            <a:avLst/>
          </a:prstGeom>
          <a:noFill/>
        </p:spPr>
        <p:txBody>
          <a:bodyPr wrap="square" rtlCol="0">
            <a:spAutoFit/>
          </a:bodyPr>
          <a:lstStyle/>
          <a:p>
            <a:pPr algn="ctr"/>
            <a:r>
              <a:rPr lang="nl-BE" sz="1700" dirty="0"/>
              <a:t>Eerstelijnsaanbod</a:t>
            </a:r>
          </a:p>
          <a:p>
            <a:pPr algn="ctr"/>
            <a:endParaRPr lang="nl-BE" sz="1700" dirty="0"/>
          </a:p>
          <a:p>
            <a:pPr algn="ctr"/>
            <a:r>
              <a:rPr lang="nl-BE" sz="1700" b="1" dirty="0"/>
              <a:t>Basiszorg</a:t>
            </a:r>
          </a:p>
          <a:p>
            <a:pPr algn="ctr"/>
            <a:r>
              <a:rPr lang="nl-BE" sz="1700" b="1" dirty="0"/>
              <a:t>Psychologische zorg</a:t>
            </a:r>
          </a:p>
          <a:p>
            <a:endParaRPr lang="nl-BE" dirty="0"/>
          </a:p>
        </p:txBody>
      </p:sp>
      <p:sp>
        <p:nvSpPr>
          <p:cNvPr id="18" name="Tekstvak 17">
            <a:extLst>
              <a:ext uri="{FF2B5EF4-FFF2-40B4-BE49-F238E27FC236}">
                <a16:creationId xmlns:a16="http://schemas.microsoft.com/office/drawing/2014/main" id="{EBB356EA-04B6-4090-AE3D-F39D740B8AD1}"/>
              </a:ext>
            </a:extLst>
          </p:cNvPr>
          <p:cNvSpPr txBox="1"/>
          <p:nvPr/>
        </p:nvSpPr>
        <p:spPr>
          <a:xfrm>
            <a:off x="3568929" y="3384429"/>
            <a:ext cx="2254927" cy="1154162"/>
          </a:xfrm>
          <a:prstGeom prst="rect">
            <a:avLst/>
          </a:prstGeom>
          <a:noFill/>
        </p:spPr>
        <p:txBody>
          <a:bodyPr wrap="square" rtlCol="0">
            <a:spAutoFit/>
          </a:bodyPr>
          <a:lstStyle/>
          <a:p>
            <a:pPr algn="ctr"/>
            <a:r>
              <a:rPr lang="nl-BE" sz="1700" dirty="0"/>
              <a:t>Tweedelijnsaanbod</a:t>
            </a:r>
          </a:p>
          <a:p>
            <a:pPr algn="ctr"/>
            <a:endParaRPr lang="nl-BE" sz="1700" dirty="0"/>
          </a:p>
          <a:p>
            <a:pPr algn="ctr"/>
            <a:r>
              <a:rPr lang="nl-BE" sz="1700" b="1" dirty="0"/>
              <a:t>Diëtetiek</a:t>
            </a:r>
          </a:p>
          <a:p>
            <a:endParaRPr lang="nl-BE" dirty="0"/>
          </a:p>
        </p:txBody>
      </p:sp>
      <p:sp>
        <p:nvSpPr>
          <p:cNvPr id="19" name="Tekstvak 18">
            <a:extLst>
              <a:ext uri="{FF2B5EF4-FFF2-40B4-BE49-F238E27FC236}">
                <a16:creationId xmlns:a16="http://schemas.microsoft.com/office/drawing/2014/main" id="{7FBA18FE-643D-491C-AF4A-F5C3AD1D5634}"/>
              </a:ext>
            </a:extLst>
          </p:cNvPr>
          <p:cNvSpPr txBox="1"/>
          <p:nvPr/>
        </p:nvSpPr>
        <p:spPr>
          <a:xfrm>
            <a:off x="6286975" y="3384429"/>
            <a:ext cx="2254927" cy="1638910"/>
          </a:xfrm>
          <a:prstGeom prst="rect">
            <a:avLst/>
          </a:prstGeom>
          <a:noFill/>
        </p:spPr>
        <p:txBody>
          <a:bodyPr wrap="square" rtlCol="0">
            <a:spAutoFit/>
          </a:bodyPr>
          <a:lstStyle/>
          <a:p>
            <a:pPr algn="ctr"/>
            <a:r>
              <a:rPr lang="nl-BE" sz="1700" dirty="0"/>
              <a:t>Tweedelijnsaanbod</a:t>
            </a:r>
          </a:p>
          <a:p>
            <a:pPr algn="ctr"/>
            <a:endParaRPr lang="nl-BE" sz="1700" dirty="0"/>
          </a:p>
          <a:p>
            <a:pPr algn="ctr"/>
            <a:r>
              <a:rPr lang="nl-BE" sz="1700" b="1" dirty="0"/>
              <a:t>MAST</a:t>
            </a:r>
          </a:p>
          <a:p>
            <a:pPr algn="ctr"/>
            <a:r>
              <a:rPr lang="nl-BE" sz="1050" b="1" dirty="0"/>
              <a:t>Multidisciplinaire</a:t>
            </a:r>
          </a:p>
          <a:p>
            <a:pPr algn="ctr"/>
            <a:r>
              <a:rPr lang="nl-BE" sz="1050" b="1" dirty="0"/>
              <a:t>Ambulante</a:t>
            </a:r>
          </a:p>
          <a:p>
            <a:pPr algn="ctr"/>
            <a:r>
              <a:rPr lang="nl-BE" sz="1050" b="1" dirty="0"/>
              <a:t>Supportteams</a:t>
            </a:r>
          </a:p>
          <a:p>
            <a:endParaRPr lang="nl-BE" dirty="0"/>
          </a:p>
        </p:txBody>
      </p:sp>
      <p:sp>
        <p:nvSpPr>
          <p:cNvPr id="20" name="Tekstvak 19">
            <a:extLst>
              <a:ext uri="{FF2B5EF4-FFF2-40B4-BE49-F238E27FC236}">
                <a16:creationId xmlns:a16="http://schemas.microsoft.com/office/drawing/2014/main" id="{CD4F8625-6F1F-458B-84F6-06C82DFC8822}"/>
              </a:ext>
            </a:extLst>
          </p:cNvPr>
          <p:cNvSpPr txBox="1"/>
          <p:nvPr/>
        </p:nvSpPr>
        <p:spPr>
          <a:xfrm>
            <a:off x="8905887" y="3384429"/>
            <a:ext cx="2254927" cy="1338828"/>
          </a:xfrm>
          <a:prstGeom prst="rect">
            <a:avLst/>
          </a:prstGeom>
          <a:noFill/>
        </p:spPr>
        <p:txBody>
          <a:bodyPr wrap="square" rtlCol="0">
            <a:spAutoFit/>
          </a:bodyPr>
          <a:lstStyle/>
          <a:p>
            <a:pPr algn="ctr"/>
            <a:r>
              <a:rPr lang="nl-BE" sz="1700" dirty="0"/>
              <a:t>Derdelijnsaanbod</a:t>
            </a:r>
          </a:p>
          <a:p>
            <a:pPr algn="ctr"/>
            <a:endParaRPr lang="nl-BE" sz="1700" dirty="0"/>
          </a:p>
          <a:p>
            <a:pPr algn="ctr"/>
            <a:r>
              <a:rPr lang="nl-BE" sz="1700" b="1" dirty="0"/>
              <a:t>Residentiële zorg</a:t>
            </a:r>
          </a:p>
          <a:p>
            <a:pPr algn="ctr"/>
            <a:r>
              <a:rPr lang="nl-BE" sz="1050" b="1" dirty="0"/>
              <a:t>Deeltijdsbehandeling en (i)MFT</a:t>
            </a:r>
          </a:p>
          <a:p>
            <a:endParaRPr lang="nl-BE" dirty="0"/>
          </a:p>
        </p:txBody>
      </p:sp>
      <p:pic>
        <p:nvPicPr>
          <p:cNvPr id="2" name="Afbeelding 1">
            <a:extLst>
              <a:ext uri="{FF2B5EF4-FFF2-40B4-BE49-F238E27FC236}">
                <a16:creationId xmlns:a16="http://schemas.microsoft.com/office/drawing/2014/main" id="{0D03C4A5-0A4F-8DA3-AA34-177F13069D04}"/>
              </a:ext>
            </a:extLst>
          </p:cNvPr>
          <p:cNvPicPr>
            <a:picLocks noChangeAspect="1"/>
          </p:cNvPicPr>
          <p:nvPr/>
        </p:nvPicPr>
        <p:blipFill>
          <a:blip r:embed="rId3"/>
          <a:stretch>
            <a:fillRect/>
          </a:stretch>
        </p:blipFill>
        <p:spPr>
          <a:xfrm>
            <a:off x="9128014" y="1752141"/>
            <a:ext cx="1810669" cy="524301"/>
          </a:xfrm>
          <a:prstGeom prst="rect">
            <a:avLst/>
          </a:prstGeom>
        </p:spPr>
      </p:pic>
      <p:sp>
        <p:nvSpPr>
          <p:cNvPr id="3" name="Rechthoek 2">
            <a:extLst>
              <a:ext uri="{FF2B5EF4-FFF2-40B4-BE49-F238E27FC236}">
                <a16:creationId xmlns:a16="http://schemas.microsoft.com/office/drawing/2014/main" id="{6366134D-54B9-42FF-98D4-8771832DBB23}"/>
              </a:ext>
            </a:extLst>
          </p:cNvPr>
          <p:cNvSpPr/>
          <p:nvPr/>
        </p:nvSpPr>
        <p:spPr>
          <a:xfrm>
            <a:off x="10496550" y="134471"/>
            <a:ext cx="1476374" cy="51735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4" name="Afbeelding 3">
            <a:extLst>
              <a:ext uri="{FF2B5EF4-FFF2-40B4-BE49-F238E27FC236}">
                <a16:creationId xmlns:a16="http://schemas.microsoft.com/office/drawing/2014/main" id="{9DDA3B7D-12F1-5CA8-72AC-8DAB338FA18E}"/>
              </a:ext>
            </a:extLst>
          </p:cNvPr>
          <p:cNvPicPr>
            <a:picLocks/>
          </p:cNvPicPr>
          <p:nvPr/>
        </p:nvPicPr>
        <p:blipFill>
          <a:blip r:embed="rId5" cstate="print"/>
          <a:stretch>
            <a:fillRect/>
          </a:stretch>
        </p:blipFill>
        <p:spPr>
          <a:xfrm>
            <a:off x="9757804" y="181535"/>
            <a:ext cx="643496" cy="423221"/>
          </a:xfrm>
          <a:prstGeom prst="rect">
            <a:avLst/>
          </a:prstGeom>
        </p:spPr>
      </p:pic>
      <p:pic>
        <p:nvPicPr>
          <p:cNvPr id="5" name="Picture 4" descr="Home - WINGG">
            <a:extLst>
              <a:ext uri="{FF2B5EF4-FFF2-40B4-BE49-F238E27FC236}">
                <a16:creationId xmlns:a16="http://schemas.microsoft.com/office/drawing/2014/main" id="{BDA21701-5C94-E6D8-6CEA-CBC9D4E136F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60321" y="181535"/>
            <a:ext cx="966378" cy="541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0361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ezelsoor 1">
            <a:extLst>
              <a:ext uri="{FF2B5EF4-FFF2-40B4-BE49-F238E27FC236}">
                <a16:creationId xmlns:a16="http://schemas.microsoft.com/office/drawing/2014/main" id="{E3D83116-BBB5-4B5A-93FC-21AD416D6511}"/>
              </a:ext>
            </a:extLst>
          </p:cNvPr>
          <p:cNvSpPr/>
          <p:nvPr/>
        </p:nvSpPr>
        <p:spPr>
          <a:xfrm>
            <a:off x="470019" y="2102265"/>
            <a:ext cx="1999716" cy="546931"/>
          </a:xfrm>
          <a:prstGeom prst="foldedCorner">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nl-BE" dirty="0"/>
              <a:t>Conceptueel</a:t>
            </a:r>
          </a:p>
        </p:txBody>
      </p:sp>
      <p:sp>
        <p:nvSpPr>
          <p:cNvPr id="4" name="Tekstvak 3">
            <a:extLst>
              <a:ext uri="{FF2B5EF4-FFF2-40B4-BE49-F238E27FC236}">
                <a16:creationId xmlns:a16="http://schemas.microsoft.com/office/drawing/2014/main" id="{E156C761-F101-4936-93F5-43D9EFADB672}"/>
              </a:ext>
            </a:extLst>
          </p:cNvPr>
          <p:cNvSpPr txBox="1"/>
          <p:nvPr/>
        </p:nvSpPr>
        <p:spPr>
          <a:xfrm>
            <a:off x="2897024" y="2102265"/>
            <a:ext cx="8456776" cy="2843151"/>
          </a:xfrm>
          <a:prstGeom prst="rect">
            <a:avLst/>
          </a:prstGeom>
          <a:noFill/>
        </p:spPr>
        <p:txBody>
          <a:bodyPr wrap="square" rtlCol="0">
            <a:spAutoFit/>
          </a:bodyPr>
          <a:lstStyle/>
          <a:p>
            <a:pPr algn="just">
              <a:lnSpc>
                <a:spcPct val="107000"/>
              </a:lnSpc>
              <a:spcAft>
                <a:spcPts val="800"/>
              </a:spcAft>
            </a:pPr>
            <a:r>
              <a:rPr lang="nl-NL" sz="1600" b="1" dirty="0">
                <a:effectLst/>
                <a:latin typeface="Segoe UI" panose="020B0502040204020203" pitchFamily="34" charset="0"/>
                <a:ea typeface="Times New Roman" panose="02020603050405020304" pitchFamily="18" charset="0"/>
                <a:cs typeface="Segoe UI" panose="020B0502040204020203" pitchFamily="34" charset="0"/>
              </a:rPr>
              <a:t>AMBITIE</a:t>
            </a:r>
            <a:endParaRPr lang="en-GB" sz="1600" dirty="0">
              <a:effectLst/>
              <a:latin typeface="Segoe UI" panose="020B0502040204020203" pitchFamily="34" charset="0"/>
              <a:ea typeface="Times New Roman" panose="02020603050405020304" pitchFamily="18" charset="0"/>
              <a:cs typeface="Segoe UI" panose="020B0502040204020203" pitchFamily="34" charset="0"/>
            </a:endParaRPr>
          </a:p>
          <a:p>
            <a:pPr lvl="0" algn="just">
              <a:lnSpc>
                <a:spcPct val="107000"/>
              </a:lnSpc>
            </a:pPr>
            <a:r>
              <a:rPr lang="nl-NL" sz="1600" dirty="0">
                <a:effectLst/>
                <a:latin typeface="Segoe UI" panose="020B0502040204020203" pitchFamily="34" charset="0"/>
                <a:ea typeface="Times New Roman" panose="02020603050405020304" pitchFamily="18" charset="0"/>
                <a:cs typeface="Segoe UI" panose="020B0502040204020203" pitchFamily="34" charset="0"/>
              </a:rPr>
              <a:t>Voorzien in een gespecialiseerd aanbod deeltijdse behandeling en intensieve </a:t>
            </a:r>
            <a:r>
              <a:rPr lang="nl-NL" sz="1600" dirty="0" err="1">
                <a:effectLst/>
                <a:latin typeface="Segoe UI" panose="020B0502040204020203" pitchFamily="34" charset="0"/>
                <a:ea typeface="Times New Roman" panose="02020603050405020304" pitchFamily="18" charset="0"/>
                <a:cs typeface="Segoe UI" panose="020B0502040204020203" pitchFamily="34" charset="0"/>
              </a:rPr>
              <a:t>multi</a:t>
            </a:r>
            <a:r>
              <a:rPr lang="nl-NL" sz="1600" dirty="0">
                <a:effectLst/>
                <a:latin typeface="Segoe UI" panose="020B0502040204020203" pitchFamily="34" charset="0"/>
                <a:ea typeface="Times New Roman" panose="02020603050405020304" pitchFamily="18" charset="0"/>
                <a:cs typeface="Segoe UI" panose="020B0502040204020203" pitchFamily="34" charset="0"/>
              </a:rPr>
              <a:t> family </a:t>
            </a:r>
            <a:r>
              <a:rPr lang="nl-NL" sz="1600" dirty="0" err="1">
                <a:effectLst/>
                <a:latin typeface="Segoe UI" panose="020B0502040204020203" pitchFamily="34" charset="0"/>
                <a:ea typeface="Times New Roman" panose="02020603050405020304" pitchFamily="18" charset="0"/>
                <a:cs typeface="Segoe UI" panose="020B0502040204020203" pitchFamily="34" charset="0"/>
              </a:rPr>
              <a:t>therapy</a:t>
            </a:r>
            <a:r>
              <a:rPr lang="nl-NL" sz="1600" dirty="0">
                <a:effectLst/>
                <a:latin typeface="Segoe UI" panose="020B0502040204020203" pitchFamily="34" charset="0"/>
                <a:ea typeface="Times New Roman" panose="02020603050405020304" pitchFamily="18" charset="0"/>
                <a:cs typeface="Segoe UI" panose="020B0502040204020203" pitchFamily="34" charset="0"/>
              </a:rPr>
              <a:t> (</a:t>
            </a:r>
            <a:r>
              <a:rPr lang="nl-NL" sz="1600" dirty="0" err="1">
                <a:effectLst/>
                <a:latin typeface="Segoe UI" panose="020B0502040204020203" pitchFamily="34" charset="0"/>
                <a:ea typeface="Times New Roman" panose="02020603050405020304" pitchFamily="18" charset="0"/>
                <a:cs typeface="Segoe UI" panose="020B0502040204020203" pitchFamily="34" charset="0"/>
              </a:rPr>
              <a:t>iMFT</a:t>
            </a:r>
            <a:r>
              <a:rPr lang="nl-NL" sz="1600" dirty="0">
                <a:effectLst/>
                <a:latin typeface="Segoe UI" panose="020B0502040204020203" pitchFamily="34" charset="0"/>
                <a:ea typeface="Times New Roman" panose="02020603050405020304" pitchFamily="18" charset="0"/>
                <a:cs typeface="Segoe UI" panose="020B0502040204020203" pitchFamily="34" charset="0"/>
              </a:rPr>
              <a:t>) in elk supraregionaal referentiecentrum (= over de provincies heen) voor kinderen en jongeren met complexe eetstoornissen en in elk GGKJ-netwerk (= in elke provincie) voor kinderen en jongeren met minder complexe eetstoornissen.</a:t>
            </a:r>
            <a:endParaRPr lang="en-GB" sz="1600" dirty="0">
              <a:latin typeface="Segoe UI" panose="020B0502040204020203" pitchFamily="34" charset="0"/>
              <a:ea typeface="Times New Roman" panose="02020603050405020304" pitchFamily="18" charset="0"/>
              <a:cs typeface="Segoe UI" panose="020B0502040204020203" pitchFamily="34" charset="0"/>
            </a:endParaRPr>
          </a:p>
          <a:p>
            <a:pPr lvl="0" algn="just">
              <a:lnSpc>
                <a:spcPct val="107000"/>
              </a:lnSpc>
            </a:pPr>
            <a:endParaRPr lang="en-GB" sz="1600" dirty="0">
              <a:effectLst/>
              <a:latin typeface="Segoe UI" panose="020B0502040204020203" pitchFamily="34" charset="0"/>
              <a:ea typeface="Times New Roman" panose="02020603050405020304" pitchFamily="18" charset="0"/>
              <a:cs typeface="Segoe UI" panose="020B0502040204020203" pitchFamily="34" charset="0"/>
            </a:endParaRPr>
          </a:p>
          <a:p>
            <a:pPr lvl="0" algn="just">
              <a:lnSpc>
                <a:spcPct val="107000"/>
              </a:lnSpc>
            </a:pPr>
            <a:r>
              <a:rPr lang="nl-NL" sz="1600" dirty="0">
                <a:effectLst/>
                <a:latin typeface="Segoe UI" panose="020B0502040204020203" pitchFamily="34" charset="0"/>
                <a:ea typeface="Times New Roman" panose="02020603050405020304" pitchFamily="18" charset="0"/>
                <a:cs typeface="Segoe UI" panose="020B0502040204020203" pitchFamily="34" charset="0"/>
              </a:rPr>
              <a:t>Hiermee diversifiëren we de zorg in het bestaande behandelingsaanbod zodat meer zorg-op-maat aan de patiënten kan worden geboden inclusief afbouwplan om terugkeer naar de ambulante setting te ondersteunen en te faciliteren.</a:t>
            </a:r>
            <a:endParaRPr lang="en-GB" sz="1600" dirty="0">
              <a:effectLst/>
              <a:latin typeface="Segoe UI" panose="020B0502040204020203" pitchFamily="34" charset="0"/>
              <a:ea typeface="Times New Roman" panose="02020603050405020304" pitchFamily="18" charset="0"/>
              <a:cs typeface="Segoe UI" panose="020B0502040204020203" pitchFamily="34" charset="0"/>
            </a:endParaRPr>
          </a:p>
          <a:p>
            <a:endParaRPr lang="nl-BE" dirty="0"/>
          </a:p>
        </p:txBody>
      </p:sp>
      <p:sp>
        <p:nvSpPr>
          <p:cNvPr id="7" name="Titel 1">
            <a:extLst>
              <a:ext uri="{FF2B5EF4-FFF2-40B4-BE49-F238E27FC236}">
                <a16:creationId xmlns:a16="http://schemas.microsoft.com/office/drawing/2014/main" id="{D1216178-777D-7D00-B6E9-1E82CEB5F499}"/>
              </a:ext>
            </a:extLst>
          </p:cNvPr>
          <p:cNvSpPr>
            <a:spLocks noGrp="1"/>
          </p:cNvSpPr>
          <p:nvPr>
            <p:ph type="title"/>
          </p:nvPr>
        </p:nvSpPr>
        <p:spPr>
          <a:xfrm>
            <a:off x="839788" y="365125"/>
            <a:ext cx="10782492" cy="1325563"/>
          </a:xfrm>
        </p:spPr>
        <p:txBody>
          <a:bodyPr rtlCol="0">
            <a:normAutofit/>
          </a:bodyPr>
          <a:lstStyle/>
          <a:p>
            <a:pPr rtl="0"/>
            <a:r>
              <a:rPr lang="nl-NL" sz="2400" b="1" i="0" dirty="0" err="1">
                <a:latin typeface="Segoe UI" panose="020B0502040204020203" pitchFamily="34" charset="0"/>
                <a:cs typeface="Segoe UI" panose="020B0502040204020203" pitchFamily="34" charset="0"/>
              </a:rPr>
              <a:t>Derdelijnsaanbod</a:t>
            </a:r>
            <a:r>
              <a:rPr lang="nl-NL" sz="3200" b="1" i="0" dirty="0">
                <a:latin typeface="Segoe UI" panose="020B0502040204020203" pitchFamily="34" charset="0"/>
                <a:cs typeface="Segoe UI" panose="020B0502040204020203" pitchFamily="34" charset="0"/>
              </a:rPr>
              <a:t> – CONVENTIE DEEL 2: ‘</a:t>
            </a:r>
            <a:r>
              <a:rPr lang="nl-NL" sz="3200" b="1" i="0" dirty="0" err="1">
                <a:latin typeface="Segoe UI" panose="020B0502040204020203" pitchFamily="34" charset="0"/>
                <a:cs typeface="Segoe UI" panose="020B0502040204020203" pitchFamily="34" charset="0"/>
              </a:rPr>
              <a:t>To</a:t>
            </a:r>
            <a:r>
              <a:rPr lang="nl-NL" sz="3200" b="1" i="0" dirty="0">
                <a:latin typeface="Segoe UI" panose="020B0502040204020203" pitchFamily="34" charset="0"/>
                <a:cs typeface="Segoe UI" panose="020B0502040204020203" pitchFamily="34" charset="0"/>
              </a:rPr>
              <a:t> </a:t>
            </a:r>
            <a:r>
              <a:rPr lang="nl-NL" sz="3200" b="1" i="0" dirty="0" err="1">
                <a:latin typeface="Segoe UI" panose="020B0502040204020203" pitchFamily="34" charset="0"/>
                <a:cs typeface="Segoe UI" panose="020B0502040204020203" pitchFamily="34" charset="0"/>
              </a:rPr>
              <a:t>be</a:t>
            </a:r>
            <a:r>
              <a:rPr lang="nl-NL" sz="3200" b="1" i="0" dirty="0">
                <a:latin typeface="Segoe UI" panose="020B0502040204020203" pitchFamily="34" charset="0"/>
                <a:cs typeface="Segoe UI" panose="020B0502040204020203" pitchFamily="34" charset="0"/>
              </a:rPr>
              <a:t> </a:t>
            </a:r>
            <a:r>
              <a:rPr lang="nl-NL" sz="3200" b="1" i="0" dirty="0" err="1">
                <a:latin typeface="Segoe UI" panose="020B0502040204020203" pitchFamily="34" charset="0"/>
                <a:cs typeface="Segoe UI" panose="020B0502040204020203" pitchFamily="34" charset="0"/>
              </a:rPr>
              <a:t>continued</a:t>
            </a:r>
            <a:r>
              <a:rPr lang="nl-NL" sz="3200" b="1" i="0" dirty="0">
                <a:latin typeface="Segoe UI" panose="020B0502040204020203" pitchFamily="34" charset="0"/>
                <a:cs typeface="Segoe UI" panose="020B0502040204020203" pitchFamily="34" charset="0"/>
              </a:rPr>
              <a:t>’ Uitrol </a:t>
            </a:r>
            <a:r>
              <a:rPr lang="nl-NL" sz="3200" b="1" dirty="0">
                <a:latin typeface="Segoe UI" panose="020B0502040204020203" pitchFamily="34" charset="0"/>
                <a:cs typeface="Segoe UI" panose="020B0502040204020203" pitchFamily="34" charset="0"/>
              </a:rPr>
              <a:t>d</a:t>
            </a:r>
            <a:r>
              <a:rPr lang="nl-NL" sz="3200" b="1" i="0" dirty="0">
                <a:latin typeface="Segoe UI" panose="020B0502040204020203" pitchFamily="34" charset="0"/>
                <a:cs typeface="Segoe UI" panose="020B0502040204020203" pitchFamily="34" charset="0"/>
              </a:rPr>
              <a:t>eeltijdse (dag)behandeling &amp; (i)MFT</a:t>
            </a:r>
          </a:p>
        </p:txBody>
      </p:sp>
      <p:sp>
        <p:nvSpPr>
          <p:cNvPr id="3" name="Rechthoek 2">
            <a:extLst>
              <a:ext uri="{FF2B5EF4-FFF2-40B4-BE49-F238E27FC236}">
                <a16:creationId xmlns:a16="http://schemas.microsoft.com/office/drawing/2014/main" id="{B291F5F7-272F-A5B1-3931-E31311D71829}"/>
              </a:ext>
            </a:extLst>
          </p:cNvPr>
          <p:cNvSpPr/>
          <p:nvPr/>
        </p:nvSpPr>
        <p:spPr>
          <a:xfrm>
            <a:off x="10496550" y="134471"/>
            <a:ext cx="1476374" cy="51735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5" name="Afbeelding 4">
            <a:extLst>
              <a:ext uri="{FF2B5EF4-FFF2-40B4-BE49-F238E27FC236}">
                <a16:creationId xmlns:a16="http://schemas.microsoft.com/office/drawing/2014/main" id="{578EB156-D1AF-BB74-7466-EB9F1D0482B8}"/>
              </a:ext>
            </a:extLst>
          </p:cNvPr>
          <p:cNvPicPr>
            <a:picLocks/>
          </p:cNvPicPr>
          <p:nvPr/>
        </p:nvPicPr>
        <p:blipFill>
          <a:blip r:embed="rId4" cstate="print"/>
          <a:stretch>
            <a:fillRect/>
          </a:stretch>
        </p:blipFill>
        <p:spPr>
          <a:xfrm>
            <a:off x="9757804" y="181535"/>
            <a:ext cx="643496" cy="423221"/>
          </a:xfrm>
          <a:prstGeom prst="rect">
            <a:avLst/>
          </a:prstGeom>
        </p:spPr>
      </p:pic>
      <p:pic>
        <p:nvPicPr>
          <p:cNvPr id="6" name="Picture 4" descr="Home - WINGG">
            <a:extLst>
              <a:ext uri="{FF2B5EF4-FFF2-40B4-BE49-F238E27FC236}">
                <a16:creationId xmlns:a16="http://schemas.microsoft.com/office/drawing/2014/main" id="{F42B4498-9D21-F49C-4DC5-DFD9F900C75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60321" y="181535"/>
            <a:ext cx="966378" cy="541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42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F67F229A-48C3-4BE7-96EC-3C05DC7FB720}"/>
              </a:ext>
            </a:extLst>
          </p:cNvPr>
          <p:cNvSpPr>
            <a:spLocks noGrp="1"/>
          </p:cNvSpPr>
          <p:nvPr>
            <p:ph type="title"/>
          </p:nvPr>
        </p:nvSpPr>
        <p:spPr>
          <a:xfrm>
            <a:off x="1653518" y="2242457"/>
            <a:ext cx="3731849" cy="2373086"/>
          </a:xfrm>
        </p:spPr>
        <p:txBody>
          <a:bodyPr rtlCol="0">
            <a:normAutofit/>
          </a:bodyPr>
          <a:lstStyle/>
          <a:p>
            <a:pPr algn="ctr" rtl="0"/>
            <a:r>
              <a:rPr lang="nl-NL" sz="4800" b="1" i="0" dirty="0">
                <a:latin typeface="Calibri" panose="020F0502020204030204" pitchFamily="34" charset="0"/>
                <a:cs typeface="Calibri" panose="020F0502020204030204" pitchFamily="34" charset="0"/>
              </a:rPr>
              <a:t>Dank u voor uw aandacht </a:t>
            </a:r>
          </a:p>
        </p:txBody>
      </p:sp>
      <p:sp>
        <p:nvSpPr>
          <p:cNvPr id="2" name="Rechthoek 1">
            <a:extLst>
              <a:ext uri="{FF2B5EF4-FFF2-40B4-BE49-F238E27FC236}">
                <a16:creationId xmlns:a16="http://schemas.microsoft.com/office/drawing/2014/main" id="{C69A1D21-8EFC-87E4-ACE3-0EF72BE96EE9}"/>
              </a:ext>
            </a:extLst>
          </p:cNvPr>
          <p:cNvSpPr/>
          <p:nvPr/>
        </p:nvSpPr>
        <p:spPr>
          <a:xfrm>
            <a:off x="10496550" y="134471"/>
            <a:ext cx="1476374" cy="51735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3" name="Afbeelding 2">
            <a:extLst>
              <a:ext uri="{FF2B5EF4-FFF2-40B4-BE49-F238E27FC236}">
                <a16:creationId xmlns:a16="http://schemas.microsoft.com/office/drawing/2014/main" id="{3C7E4724-8B5B-9CEC-9C7F-04CA6461F959}"/>
              </a:ext>
            </a:extLst>
          </p:cNvPr>
          <p:cNvPicPr>
            <a:picLocks/>
          </p:cNvPicPr>
          <p:nvPr/>
        </p:nvPicPr>
        <p:blipFill>
          <a:blip r:embed="rId4" cstate="print"/>
          <a:stretch>
            <a:fillRect/>
          </a:stretch>
        </p:blipFill>
        <p:spPr>
          <a:xfrm>
            <a:off x="9757804" y="181535"/>
            <a:ext cx="643496" cy="423221"/>
          </a:xfrm>
          <a:prstGeom prst="rect">
            <a:avLst/>
          </a:prstGeom>
        </p:spPr>
      </p:pic>
      <p:sp>
        <p:nvSpPr>
          <p:cNvPr id="4" name="Tijdelijke aanduiding voor inhoud 10">
            <a:extLst>
              <a:ext uri="{FF2B5EF4-FFF2-40B4-BE49-F238E27FC236}">
                <a16:creationId xmlns:a16="http://schemas.microsoft.com/office/drawing/2014/main" id="{3E001939-32A2-1192-E9D2-D10B9857C02E}"/>
              </a:ext>
            </a:extLst>
          </p:cNvPr>
          <p:cNvSpPr>
            <a:spLocks noGrp="1"/>
          </p:cNvSpPr>
          <p:nvPr>
            <p:ph sz="quarter" idx="13"/>
          </p:nvPr>
        </p:nvSpPr>
        <p:spPr>
          <a:xfrm>
            <a:off x="6400800" y="1467445"/>
            <a:ext cx="5791200" cy="5045115"/>
          </a:xfrm>
        </p:spPr>
        <p:txBody>
          <a:bodyPr rtlCol="0">
            <a:normAutofit fontScale="55000" lnSpcReduction="20000"/>
          </a:bodyPr>
          <a:lstStyle/>
          <a:p>
            <a:pPr rtl="0"/>
            <a:r>
              <a:rPr lang="nl-NL" sz="2800" dirty="0">
                <a:solidFill>
                  <a:schemeClr val="bg1">
                    <a:lumMod val="65000"/>
                  </a:schemeClr>
                </a:solidFill>
                <a:latin typeface="Segoe UI" panose="020B0502040204020203" pitchFamily="34" charset="0"/>
                <a:cs typeface="Segoe UI" panose="020B0502040204020203" pitchFamily="34" charset="0"/>
              </a:rPr>
              <a:t>Meer weten?</a:t>
            </a:r>
          </a:p>
          <a:p>
            <a:pPr rtl="0"/>
            <a:r>
              <a:rPr lang="nl-NL" sz="200" dirty="0">
                <a:solidFill>
                  <a:schemeClr val="bg1">
                    <a:lumMod val="65000"/>
                  </a:schemeClr>
                </a:solidFill>
                <a:latin typeface="Segoe UI" panose="020B0502040204020203" pitchFamily="34" charset="0"/>
                <a:cs typeface="Segoe UI" panose="020B0502040204020203" pitchFamily="34" charset="0"/>
              </a:rPr>
              <a:t>         </a:t>
            </a:r>
            <a:r>
              <a:rPr lang="nl-NL" sz="2000" dirty="0">
                <a:solidFill>
                  <a:schemeClr val="bg1">
                    <a:lumMod val="65000"/>
                  </a:schemeClr>
                </a:solidFill>
                <a:latin typeface="Segoe UI" panose="020B0502040204020203" pitchFamily="34" charset="0"/>
                <a:cs typeface="Segoe UI" panose="020B0502040204020203" pitchFamily="34" charset="0"/>
                <a:hlinkClick r:id="rId5"/>
              </a:rPr>
              <a:t>Beleidskader</a:t>
            </a:r>
            <a:endParaRPr lang="nl-NL" sz="2000" dirty="0">
              <a:solidFill>
                <a:schemeClr val="bg1">
                  <a:lumMod val="65000"/>
                </a:schemeClr>
              </a:solidFill>
              <a:latin typeface="Segoe UI" panose="020B0502040204020203" pitchFamily="34" charset="0"/>
              <a:cs typeface="Segoe UI" panose="020B0502040204020203" pitchFamily="34" charset="0"/>
            </a:endParaRPr>
          </a:p>
          <a:p>
            <a:pPr>
              <a:tabLst>
                <a:tab pos="1255713" algn="l"/>
              </a:tabLst>
            </a:pPr>
            <a:r>
              <a:rPr lang="nl-NL" sz="2000" dirty="0">
                <a:solidFill>
                  <a:schemeClr val="bg1">
                    <a:lumMod val="65000"/>
                  </a:schemeClr>
                </a:solidFill>
                <a:latin typeface="Segoe UI" panose="020B0502040204020203" pitchFamily="34" charset="0"/>
                <a:cs typeface="Segoe UI" panose="020B0502040204020203" pitchFamily="34" charset="0"/>
                <a:hlinkClick r:id="rId6"/>
              </a:rPr>
              <a:t> RIZIV-conventie</a:t>
            </a:r>
            <a:endParaRPr lang="nl-NL" sz="2000" dirty="0">
              <a:solidFill>
                <a:schemeClr val="bg1">
                  <a:lumMod val="65000"/>
                </a:schemeClr>
              </a:solidFill>
              <a:latin typeface="Segoe UI" panose="020B0502040204020203" pitchFamily="34" charset="0"/>
              <a:cs typeface="Segoe UI" panose="020B0502040204020203" pitchFamily="34" charset="0"/>
            </a:endParaRPr>
          </a:p>
          <a:p>
            <a:pPr rtl="0"/>
            <a:r>
              <a:rPr lang="nl-NL" sz="2000" u="sng" dirty="0">
                <a:solidFill>
                  <a:srgbClr val="0070C0"/>
                </a:solidFill>
                <a:latin typeface="Segoe UI" panose="020B0502040204020203" pitchFamily="34" charset="0"/>
                <a:cs typeface="Segoe UI" panose="020B0502040204020203" pitchFamily="34" charset="0"/>
                <a:hlinkClick r:id="rId7"/>
              </a:rPr>
              <a:t>Webinar ‘eetstoornissen in de huisartsenpraktijk’ (</a:t>
            </a:r>
            <a:r>
              <a:rPr lang="nl-NL" sz="2000" u="sng" dirty="0" err="1">
                <a:solidFill>
                  <a:srgbClr val="0070C0"/>
                </a:solidFill>
                <a:latin typeface="Segoe UI" panose="020B0502040204020203" pitchFamily="34" charset="0"/>
                <a:cs typeface="Segoe UI" panose="020B0502040204020203" pitchFamily="34" charset="0"/>
                <a:hlinkClick r:id="rId7"/>
              </a:rPr>
              <a:t>Domus</a:t>
            </a:r>
            <a:r>
              <a:rPr lang="nl-NL" sz="2000" u="sng" dirty="0">
                <a:solidFill>
                  <a:srgbClr val="0070C0"/>
                </a:solidFill>
                <a:latin typeface="Segoe UI" panose="020B0502040204020203" pitchFamily="34" charset="0"/>
                <a:cs typeface="Segoe UI" panose="020B0502040204020203" pitchFamily="34" charset="0"/>
                <a:hlinkClick r:id="rId7"/>
              </a:rPr>
              <a:t> </a:t>
            </a:r>
            <a:r>
              <a:rPr lang="nl-NL" sz="2000" u="sng" dirty="0" err="1">
                <a:solidFill>
                  <a:srgbClr val="0070C0"/>
                </a:solidFill>
                <a:latin typeface="Segoe UI" panose="020B0502040204020203" pitchFamily="34" charset="0"/>
                <a:cs typeface="Segoe UI" panose="020B0502040204020203" pitchFamily="34" charset="0"/>
                <a:hlinkClick r:id="rId7"/>
              </a:rPr>
              <a:t>Medica</a:t>
            </a:r>
            <a:r>
              <a:rPr lang="nl-NL" sz="2000" u="sng" dirty="0">
                <a:solidFill>
                  <a:srgbClr val="0070C0"/>
                </a:solidFill>
                <a:latin typeface="Segoe UI" panose="020B0502040204020203" pitchFamily="34" charset="0"/>
                <a:cs typeface="Segoe UI" panose="020B0502040204020203" pitchFamily="34" charset="0"/>
                <a:hlinkClick r:id="rId7"/>
              </a:rPr>
              <a:t> –Eetexpert)</a:t>
            </a:r>
            <a:endParaRPr lang="nl-NL" sz="2000" u="sng" dirty="0">
              <a:solidFill>
                <a:srgbClr val="0070C0"/>
              </a:solidFill>
              <a:latin typeface="Segoe UI" panose="020B0502040204020203" pitchFamily="34" charset="0"/>
              <a:cs typeface="Segoe UI" panose="020B0502040204020203" pitchFamily="34" charset="0"/>
            </a:endParaRPr>
          </a:p>
          <a:p>
            <a:pPr rtl="0"/>
            <a:r>
              <a:rPr lang="nl-NL" sz="2000" u="sng" dirty="0">
                <a:solidFill>
                  <a:srgbClr val="0070C0"/>
                </a:solidFill>
                <a:latin typeface="Segoe UI" panose="020B0502040204020203" pitchFamily="34" charset="0"/>
                <a:cs typeface="Segoe UI" panose="020B0502040204020203" pitchFamily="34" charset="0"/>
                <a:hlinkClick r:id="rId8"/>
              </a:rPr>
              <a:t>Webinar ‘inleiding eetstoornissen9’ (eetexpert)</a:t>
            </a:r>
            <a:endParaRPr lang="nl-NL" sz="2000" u="sng" dirty="0">
              <a:solidFill>
                <a:srgbClr val="0070C0"/>
              </a:solidFill>
              <a:latin typeface="Segoe UI" panose="020B0502040204020203" pitchFamily="34" charset="0"/>
              <a:cs typeface="Segoe UI" panose="020B0502040204020203" pitchFamily="34" charset="0"/>
            </a:endParaRPr>
          </a:p>
          <a:p>
            <a:pPr rtl="0"/>
            <a:r>
              <a:rPr lang="nl-NL" sz="2000" u="sng" dirty="0">
                <a:solidFill>
                  <a:srgbClr val="0070C0"/>
                </a:solidFill>
                <a:latin typeface="Segoe UI" panose="020B0502040204020203" pitchFamily="34" charset="0"/>
                <a:cs typeface="Segoe UI" panose="020B0502040204020203" pitchFamily="34" charset="0"/>
                <a:hlinkClick r:id="rId9"/>
              </a:rPr>
              <a:t>Webinar ‘medische opvolging eetstoornissen in de huisartsenpraktijk’ (eetexpert)</a:t>
            </a:r>
            <a:endParaRPr lang="nl-NL" sz="2000" u="sng" dirty="0">
              <a:solidFill>
                <a:srgbClr val="0070C0"/>
              </a:solidFill>
              <a:latin typeface="Segoe UI" panose="020B0502040204020203" pitchFamily="34" charset="0"/>
              <a:cs typeface="Segoe UI" panose="020B0502040204020203" pitchFamily="34" charset="0"/>
            </a:endParaRPr>
          </a:p>
          <a:p>
            <a:pPr rtl="0"/>
            <a:r>
              <a:rPr lang="nl-NL" sz="2000" u="sng" dirty="0">
                <a:solidFill>
                  <a:srgbClr val="0070C0"/>
                </a:solidFill>
                <a:latin typeface="Segoe UI" panose="020B0502040204020203" pitchFamily="34" charset="0"/>
                <a:cs typeface="Segoe UI" panose="020B0502040204020203" pitchFamily="34" charset="0"/>
                <a:hlinkClick r:id="rId10"/>
              </a:rPr>
              <a:t>Webinar ‘basisbehandeling eetstoornissen’ (eetexpert)</a:t>
            </a:r>
            <a:endParaRPr lang="nl-NL" sz="2000" u="sng" dirty="0">
              <a:solidFill>
                <a:srgbClr val="0070C0"/>
              </a:solidFill>
              <a:latin typeface="Segoe UI" panose="020B0502040204020203" pitchFamily="34" charset="0"/>
              <a:cs typeface="Segoe UI" panose="020B0502040204020203" pitchFamily="34" charset="0"/>
            </a:endParaRPr>
          </a:p>
          <a:p>
            <a:pPr rtl="0"/>
            <a:r>
              <a:rPr lang="nl-NL" sz="2000" dirty="0">
                <a:solidFill>
                  <a:srgbClr val="0070C0"/>
                </a:solidFill>
                <a:latin typeface="Segoe UI" panose="020B0502040204020203" pitchFamily="34" charset="0"/>
                <a:cs typeface="Segoe UI" panose="020B0502040204020203" pitchFamily="34" charset="0"/>
                <a:hlinkClick r:id="rId11"/>
              </a:rPr>
              <a:t>Infofiche eetstoornissen in de huisartsenpraktijk (eetexpert)</a:t>
            </a:r>
            <a:endParaRPr lang="nl-NL" sz="2000" dirty="0">
              <a:solidFill>
                <a:srgbClr val="0070C0"/>
              </a:solidFill>
              <a:latin typeface="Segoe UI" panose="020B0502040204020203" pitchFamily="34" charset="0"/>
              <a:cs typeface="Segoe UI" panose="020B0502040204020203" pitchFamily="34" charset="0"/>
            </a:endParaRPr>
          </a:p>
          <a:p>
            <a:pPr rtl="0"/>
            <a:r>
              <a:rPr lang="nl-NL" sz="2000" dirty="0">
                <a:solidFill>
                  <a:srgbClr val="0070C0"/>
                </a:solidFill>
                <a:latin typeface="Segoe UI" panose="020B0502040204020203" pitchFamily="34" charset="0"/>
                <a:cs typeface="Segoe UI" panose="020B0502040204020203" pitchFamily="34" charset="0"/>
                <a:hlinkClick r:id="rId12"/>
              </a:rPr>
              <a:t>Infofiche ‘</a:t>
            </a:r>
            <a:r>
              <a:rPr lang="nl-NL" sz="2000" dirty="0" err="1">
                <a:solidFill>
                  <a:srgbClr val="0070C0"/>
                </a:solidFill>
                <a:latin typeface="Segoe UI" panose="020B0502040204020203" pitchFamily="34" charset="0"/>
                <a:cs typeface="Segoe UI" panose="020B0502040204020203" pitchFamily="34" charset="0"/>
                <a:hlinkClick r:id="rId12"/>
              </a:rPr>
              <a:t>motivationeel</a:t>
            </a:r>
            <a:r>
              <a:rPr lang="nl-NL" sz="2000" dirty="0">
                <a:solidFill>
                  <a:srgbClr val="0070C0"/>
                </a:solidFill>
                <a:latin typeface="Segoe UI" panose="020B0502040204020203" pitchFamily="34" charset="0"/>
                <a:cs typeface="Segoe UI" panose="020B0502040204020203" pitchFamily="34" charset="0"/>
                <a:hlinkClick r:id="rId12"/>
              </a:rPr>
              <a:t> werken’ (eetexpert)</a:t>
            </a:r>
            <a:endParaRPr lang="nl-NL" sz="2000" dirty="0">
              <a:solidFill>
                <a:srgbClr val="0070C0"/>
              </a:solidFill>
              <a:latin typeface="Segoe UI" panose="020B0502040204020203" pitchFamily="34" charset="0"/>
              <a:cs typeface="Segoe UI" panose="020B0502040204020203" pitchFamily="34" charset="0"/>
            </a:endParaRPr>
          </a:p>
          <a:p>
            <a:pPr rtl="0"/>
            <a:endParaRPr lang="nl-NL" sz="2000" dirty="0">
              <a:solidFill>
                <a:srgbClr val="0070C0"/>
              </a:solidFill>
              <a:latin typeface="Segoe UI" panose="020B0502040204020203" pitchFamily="34" charset="0"/>
              <a:cs typeface="Segoe UI" panose="020B0502040204020203" pitchFamily="34" charset="0"/>
            </a:endParaRPr>
          </a:p>
        </p:txBody>
      </p:sp>
      <p:sp>
        <p:nvSpPr>
          <p:cNvPr id="6" name="Tekstvak 5">
            <a:extLst>
              <a:ext uri="{FF2B5EF4-FFF2-40B4-BE49-F238E27FC236}">
                <a16:creationId xmlns:a16="http://schemas.microsoft.com/office/drawing/2014/main" id="{86046E37-4145-A7D5-014C-3482E87E8A44}"/>
              </a:ext>
            </a:extLst>
          </p:cNvPr>
          <p:cNvSpPr txBox="1"/>
          <p:nvPr/>
        </p:nvSpPr>
        <p:spPr>
          <a:xfrm>
            <a:off x="344143" y="5431167"/>
            <a:ext cx="6935198" cy="1200329"/>
          </a:xfrm>
          <a:prstGeom prst="rect">
            <a:avLst/>
          </a:prstGeom>
          <a:noFill/>
        </p:spPr>
        <p:txBody>
          <a:bodyPr wrap="square">
            <a:spAutoFit/>
          </a:bodyPr>
          <a:lstStyle/>
          <a:p>
            <a:pPr rtl="0"/>
            <a:r>
              <a:rPr lang="nl-NL" sz="1800" u="sng" dirty="0">
                <a:latin typeface="Segoe UI" panose="020B0502040204020203" pitchFamily="34" charset="0"/>
                <a:cs typeface="Segoe UI" panose="020B0502040204020203" pitchFamily="34" charset="0"/>
                <a:hlinkClick r:id="rId13">
                  <a:extLst>
                    <a:ext uri="{A12FA001-AC4F-418D-AE19-62706E023703}">
                      <ahyp:hlinkClr xmlns:ahyp="http://schemas.microsoft.com/office/drawing/2018/hyperlinkcolor" val="tx"/>
                    </a:ext>
                  </a:extLst>
                </a:hlinkClick>
              </a:rPr>
              <a:t>Vragen rond dit thema? Contacteer gerust het MAST-team!</a:t>
            </a:r>
          </a:p>
          <a:p>
            <a:pPr rtl="0"/>
            <a:endParaRPr lang="nl-NL" dirty="0">
              <a:solidFill>
                <a:srgbClr val="0070C0"/>
              </a:solidFill>
              <a:latin typeface="Segoe UI" panose="020B0502040204020203" pitchFamily="34" charset="0"/>
              <a:cs typeface="Segoe UI" panose="020B0502040204020203" pitchFamily="34" charset="0"/>
            </a:endParaRPr>
          </a:p>
          <a:p>
            <a:pPr rtl="0"/>
            <a:r>
              <a:rPr lang="nl-NL" dirty="0">
                <a:solidFill>
                  <a:srgbClr val="0070C0"/>
                </a:solidFill>
                <a:latin typeface="Segoe UI" panose="020B0502040204020203" pitchFamily="34" charset="0"/>
                <a:cs typeface="Segoe UI" panose="020B0502040204020203" pitchFamily="34" charset="0"/>
                <a:hlinkClick r:id="rId13"/>
              </a:rPr>
              <a:t>nausika.desmet@wingg.be</a:t>
            </a:r>
            <a:endParaRPr lang="nl-NL" dirty="0">
              <a:solidFill>
                <a:srgbClr val="0070C0"/>
              </a:solidFill>
              <a:latin typeface="Segoe UI" panose="020B0502040204020203" pitchFamily="34" charset="0"/>
              <a:cs typeface="Segoe UI" panose="020B0502040204020203" pitchFamily="34" charset="0"/>
            </a:endParaRPr>
          </a:p>
          <a:p>
            <a:pPr rtl="0"/>
            <a:r>
              <a:rPr lang="nl-NL" sz="1800" u="sng" dirty="0">
                <a:solidFill>
                  <a:srgbClr val="0070C0"/>
                </a:solidFill>
                <a:latin typeface="Segoe UI" panose="020B0502040204020203" pitchFamily="34" charset="0"/>
                <a:cs typeface="Segoe UI" panose="020B0502040204020203" pitchFamily="34" charset="0"/>
              </a:rPr>
              <a:t>jana.vantuyckom@wingg.be</a:t>
            </a:r>
          </a:p>
        </p:txBody>
      </p:sp>
    </p:spTree>
    <p:extLst>
      <p:ext uri="{BB962C8B-B14F-4D97-AF65-F5344CB8AC3E}">
        <p14:creationId xmlns:p14="http://schemas.microsoft.com/office/powerpoint/2010/main" val="3651472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F67F229A-48C3-4BE7-96EC-3C05DC7FB720}"/>
              </a:ext>
            </a:extLst>
          </p:cNvPr>
          <p:cNvSpPr>
            <a:spLocks noGrp="1"/>
          </p:cNvSpPr>
          <p:nvPr>
            <p:ph type="title"/>
          </p:nvPr>
        </p:nvSpPr>
        <p:spPr>
          <a:xfrm>
            <a:off x="1653518" y="2242457"/>
            <a:ext cx="3731849" cy="2373086"/>
          </a:xfrm>
        </p:spPr>
        <p:txBody>
          <a:bodyPr rtlCol="0">
            <a:normAutofit/>
          </a:bodyPr>
          <a:lstStyle/>
          <a:p>
            <a:pPr algn="ctr" rtl="0"/>
            <a:r>
              <a:rPr lang="nl-NL" sz="4800" b="1" i="0" dirty="0">
                <a:latin typeface="Calibri" panose="020F0502020204030204" pitchFamily="34" charset="0"/>
                <a:cs typeface="Calibri" panose="020F0502020204030204" pitchFamily="34" charset="0"/>
              </a:rPr>
              <a:t>Inhoud </a:t>
            </a:r>
          </a:p>
        </p:txBody>
      </p:sp>
      <p:sp>
        <p:nvSpPr>
          <p:cNvPr id="11" name="Tijdelijke aanduiding voor inhoud 10">
            <a:extLst>
              <a:ext uri="{FF2B5EF4-FFF2-40B4-BE49-F238E27FC236}">
                <a16:creationId xmlns:a16="http://schemas.microsoft.com/office/drawing/2014/main" id="{7041F48D-F184-4F9F-B5AC-F127F0898F39}"/>
              </a:ext>
            </a:extLst>
          </p:cNvPr>
          <p:cNvSpPr>
            <a:spLocks noGrp="1"/>
          </p:cNvSpPr>
          <p:nvPr>
            <p:ph sz="quarter" idx="13"/>
          </p:nvPr>
        </p:nvSpPr>
        <p:spPr>
          <a:xfrm>
            <a:off x="6096000" y="1351280"/>
            <a:ext cx="5809129" cy="4582160"/>
          </a:xfrm>
        </p:spPr>
        <p:txBody>
          <a:bodyPr rtlCol="0">
            <a:normAutofit fontScale="55000" lnSpcReduction="20000"/>
          </a:bodyPr>
          <a:lstStyle/>
          <a:p>
            <a:pPr rtl="0"/>
            <a:r>
              <a:rPr lang="nl-NL" sz="2800" b="1" dirty="0"/>
              <a:t>1. Eerstelijnsaanbod: Basiszorg, psychologische zorg.</a:t>
            </a:r>
          </a:p>
          <a:p>
            <a:pPr rtl="0"/>
            <a:r>
              <a:rPr lang="nl-NL" sz="2800" b="1" dirty="0"/>
              <a:t>2. CONVENTIE eetstoornissen deel 1: Ambulant tweedelijnsaanbod: Gespecialiseerd diëtist.</a:t>
            </a:r>
          </a:p>
          <a:p>
            <a:pPr rtl="0"/>
            <a:r>
              <a:rPr lang="nl-NL" sz="2800" b="1" dirty="0"/>
              <a:t>3. CONVENTIE eetstoornissen deel 1: Zorgtraject ‘eetstoornissen’: Blik op de centrale rol van de huisarts.</a:t>
            </a:r>
          </a:p>
          <a:p>
            <a:pPr rtl="0"/>
            <a:r>
              <a:rPr lang="nl-NL" sz="2800" b="1" dirty="0"/>
              <a:t>4. CONVENTIE eetstoornissen deel 1: Ambulant tweedelijnsaanbod: Provinciale MAST-teams.</a:t>
            </a:r>
          </a:p>
          <a:p>
            <a:pPr rtl="0"/>
            <a:r>
              <a:rPr lang="nl-NL" sz="2800" b="1" dirty="0"/>
              <a:t>5. CONVENTIE deel 2: </a:t>
            </a:r>
            <a:r>
              <a:rPr lang="nl-NL" sz="2800" b="1" dirty="0" err="1"/>
              <a:t>Derdelijnsaanbod</a:t>
            </a:r>
            <a:r>
              <a:rPr lang="nl-NL" sz="2800" b="1" dirty="0"/>
              <a:t>: ‘</a:t>
            </a:r>
            <a:r>
              <a:rPr lang="nl-NL" sz="2800" b="1" dirty="0" err="1"/>
              <a:t>To</a:t>
            </a:r>
            <a:r>
              <a:rPr lang="nl-NL" sz="2800" b="1" dirty="0"/>
              <a:t> </a:t>
            </a:r>
            <a:r>
              <a:rPr lang="nl-NL" sz="2800" b="1" dirty="0" err="1"/>
              <a:t>be</a:t>
            </a:r>
            <a:r>
              <a:rPr lang="nl-NL" sz="2800" b="1" dirty="0"/>
              <a:t> </a:t>
            </a:r>
            <a:r>
              <a:rPr lang="nl-NL" sz="2800" b="1" dirty="0" err="1"/>
              <a:t>continued</a:t>
            </a:r>
            <a:r>
              <a:rPr lang="nl-NL" sz="2800" b="1" dirty="0"/>
              <a:t> …’</a:t>
            </a:r>
          </a:p>
          <a:p>
            <a:pPr rtl="0"/>
            <a:endParaRPr lang="nl-NL" sz="800" dirty="0"/>
          </a:p>
          <a:p>
            <a:pPr rtl="0">
              <a:tabLst>
                <a:tab pos="361950" algn="l"/>
              </a:tabLst>
            </a:pPr>
            <a:r>
              <a:rPr lang="nl-NL" sz="2000" dirty="0"/>
              <a:t>	</a:t>
            </a:r>
            <a:endParaRPr lang="nl-NL" dirty="0"/>
          </a:p>
        </p:txBody>
      </p:sp>
      <p:sp>
        <p:nvSpPr>
          <p:cNvPr id="3" name="Rechthoek 2">
            <a:extLst>
              <a:ext uri="{FF2B5EF4-FFF2-40B4-BE49-F238E27FC236}">
                <a16:creationId xmlns:a16="http://schemas.microsoft.com/office/drawing/2014/main" id="{D0B65EBB-CFDA-2A91-D7D1-F9F662DD651B}"/>
              </a:ext>
            </a:extLst>
          </p:cNvPr>
          <p:cNvSpPr/>
          <p:nvPr/>
        </p:nvSpPr>
        <p:spPr>
          <a:xfrm>
            <a:off x="10570137" y="5947503"/>
            <a:ext cx="1476374" cy="51735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4" name="Afbeelding 3">
            <a:extLst>
              <a:ext uri="{FF2B5EF4-FFF2-40B4-BE49-F238E27FC236}">
                <a16:creationId xmlns:a16="http://schemas.microsoft.com/office/drawing/2014/main" id="{B988938D-5C09-ACB6-AC2E-1C2148187208}"/>
              </a:ext>
            </a:extLst>
          </p:cNvPr>
          <p:cNvPicPr>
            <a:picLocks/>
          </p:cNvPicPr>
          <p:nvPr/>
        </p:nvPicPr>
        <p:blipFill>
          <a:blip r:embed="rId4" cstate="print"/>
          <a:stretch>
            <a:fillRect/>
          </a:stretch>
        </p:blipFill>
        <p:spPr>
          <a:xfrm>
            <a:off x="9476144" y="5947503"/>
            <a:ext cx="795615" cy="517350"/>
          </a:xfrm>
          <a:prstGeom prst="rect">
            <a:avLst/>
          </a:prstGeom>
        </p:spPr>
      </p:pic>
      <p:pic>
        <p:nvPicPr>
          <p:cNvPr id="2" name="Picture 4" descr="Home - WINGG">
            <a:extLst>
              <a:ext uri="{FF2B5EF4-FFF2-40B4-BE49-F238E27FC236}">
                <a16:creationId xmlns:a16="http://schemas.microsoft.com/office/drawing/2014/main" id="{A2C75AE7-27F8-4367-D91C-7048F750EDC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59271" y="5923681"/>
            <a:ext cx="966378" cy="541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44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89B795-03E9-4E34-9357-C0628914ABA2}"/>
              </a:ext>
            </a:extLst>
          </p:cNvPr>
          <p:cNvSpPr>
            <a:spLocks noGrp="1"/>
          </p:cNvSpPr>
          <p:nvPr>
            <p:ph type="title"/>
          </p:nvPr>
        </p:nvSpPr>
        <p:spPr/>
        <p:txBody>
          <a:bodyPr rtlCol="0"/>
          <a:lstStyle/>
          <a:p>
            <a:pPr rtl="0"/>
            <a:r>
              <a:rPr lang="nl-NL" b="1" i="0" dirty="0">
                <a:latin typeface="Segoe UI" panose="020B0502040204020203" pitchFamily="34" charset="0"/>
                <a:ea typeface="Segoe UI Black" panose="020B0A02040204020203" pitchFamily="34" charset="0"/>
                <a:cs typeface="Segoe UI" panose="020B0502040204020203" pitchFamily="34" charset="0"/>
              </a:rPr>
              <a:t>De ideale wereld: een getrapt zorgsysteem </a:t>
            </a:r>
          </a:p>
        </p:txBody>
      </p:sp>
      <p:sp>
        <p:nvSpPr>
          <p:cNvPr id="8" name="Tekstvak 7">
            <a:extLst>
              <a:ext uri="{FF2B5EF4-FFF2-40B4-BE49-F238E27FC236}">
                <a16:creationId xmlns:a16="http://schemas.microsoft.com/office/drawing/2014/main" id="{EDF65D60-448D-4EE6-B3D2-D012B2BBD9D7}"/>
              </a:ext>
            </a:extLst>
          </p:cNvPr>
          <p:cNvSpPr txBox="1"/>
          <p:nvPr/>
        </p:nvSpPr>
        <p:spPr>
          <a:xfrm>
            <a:off x="4494323" y="3238689"/>
            <a:ext cx="683581" cy="523220"/>
          </a:xfrm>
          <a:prstGeom prst="rect">
            <a:avLst/>
          </a:prstGeom>
          <a:noFill/>
        </p:spPr>
        <p:txBody>
          <a:bodyPr wrap="square" rtlCol="0">
            <a:spAutoFit/>
          </a:bodyPr>
          <a:lstStyle/>
          <a:p>
            <a:pPr algn="ctr"/>
            <a:r>
              <a:rPr lang="nl-BE" sz="2800" b="1" dirty="0">
                <a:solidFill>
                  <a:schemeClr val="bg1"/>
                </a:solidFill>
              </a:rPr>
              <a:t>2</a:t>
            </a:r>
          </a:p>
        </p:txBody>
      </p:sp>
      <p:sp>
        <p:nvSpPr>
          <p:cNvPr id="13" name="Tekstvak 12">
            <a:extLst>
              <a:ext uri="{FF2B5EF4-FFF2-40B4-BE49-F238E27FC236}">
                <a16:creationId xmlns:a16="http://schemas.microsoft.com/office/drawing/2014/main" id="{C8EF5D5A-C771-4CA1-AB94-4158CCFC6467}"/>
              </a:ext>
            </a:extLst>
          </p:cNvPr>
          <p:cNvSpPr txBox="1"/>
          <p:nvPr/>
        </p:nvSpPr>
        <p:spPr>
          <a:xfrm>
            <a:off x="1726707" y="3238689"/>
            <a:ext cx="683581" cy="523220"/>
          </a:xfrm>
          <a:prstGeom prst="rect">
            <a:avLst/>
          </a:prstGeom>
          <a:noFill/>
        </p:spPr>
        <p:txBody>
          <a:bodyPr wrap="square" rtlCol="0">
            <a:spAutoFit/>
          </a:bodyPr>
          <a:lstStyle/>
          <a:p>
            <a:pPr algn="ctr"/>
            <a:r>
              <a:rPr lang="nl-BE" sz="2800" b="1" dirty="0">
                <a:solidFill>
                  <a:schemeClr val="bg1"/>
                </a:solidFill>
              </a:rPr>
              <a:t>1</a:t>
            </a:r>
          </a:p>
        </p:txBody>
      </p:sp>
      <p:sp>
        <p:nvSpPr>
          <p:cNvPr id="14" name="Tekstvak 13">
            <a:extLst>
              <a:ext uri="{FF2B5EF4-FFF2-40B4-BE49-F238E27FC236}">
                <a16:creationId xmlns:a16="http://schemas.microsoft.com/office/drawing/2014/main" id="{486E5E0E-B20B-4275-86E9-35BDD1A4FD30}"/>
              </a:ext>
            </a:extLst>
          </p:cNvPr>
          <p:cNvSpPr txBox="1"/>
          <p:nvPr/>
        </p:nvSpPr>
        <p:spPr>
          <a:xfrm>
            <a:off x="7162801" y="3241464"/>
            <a:ext cx="683581" cy="523220"/>
          </a:xfrm>
          <a:prstGeom prst="rect">
            <a:avLst/>
          </a:prstGeom>
          <a:noFill/>
        </p:spPr>
        <p:txBody>
          <a:bodyPr wrap="square" rtlCol="0">
            <a:spAutoFit/>
          </a:bodyPr>
          <a:lstStyle/>
          <a:p>
            <a:pPr algn="ctr"/>
            <a:r>
              <a:rPr lang="nl-BE" sz="2800" b="1" dirty="0">
                <a:solidFill>
                  <a:schemeClr val="bg1"/>
                </a:solidFill>
              </a:rPr>
              <a:t>3</a:t>
            </a:r>
          </a:p>
        </p:txBody>
      </p:sp>
      <p:sp>
        <p:nvSpPr>
          <p:cNvPr id="15" name="Tekstvak 14">
            <a:extLst>
              <a:ext uri="{FF2B5EF4-FFF2-40B4-BE49-F238E27FC236}">
                <a16:creationId xmlns:a16="http://schemas.microsoft.com/office/drawing/2014/main" id="{0D41FAD9-FDCD-434C-83D5-6999AEC333F6}"/>
              </a:ext>
            </a:extLst>
          </p:cNvPr>
          <p:cNvSpPr txBox="1"/>
          <p:nvPr/>
        </p:nvSpPr>
        <p:spPr>
          <a:xfrm>
            <a:off x="9781711" y="3238689"/>
            <a:ext cx="683581" cy="523220"/>
          </a:xfrm>
          <a:prstGeom prst="rect">
            <a:avLst/>
          </a:prstGeom>
          <a:noFill/>
        </p:spPr>
        <p:txBody>
          <a:bodyPr wrap="square" rtlCol="0">
            <a:spAutoFit/>
          </a:bodyPr>
          <a:lstStyle/>
          <a:p>
            <a:pPr algn="ctr"/>
            <a:r>
              <a:rPr lang="nl-BE" sz="2800" b="1" dirty="0">
                <a:solidFill>
                  <a:schemeClr val="bg1"/>
                </a:solidFill>
              </a:rPr>
              <a:t>4</a:t>
            </a:r>
          </a:p>
        </p:txBody>
      </p:sp>
      <p:pic>
        <p:nvPicPr>
          <p:cNvPr id="3" name="Afbeelding 2">
            <a:extLst>
              <a:ext uri="{FF2B5EF4-FFF2-40B4-BE49-F238E27FC236}">
                <a16:creationId xmlns:a16="http://schemas.microsoft.com/office/drawing/2014/main" id="{FD9DAB76-25DC-9E58-13F7-1404ED919652}"/>
              </a:ext>
            </a:extLst>
          </p:cNvPr>
          <p:cNvPicPr>
            <a:picLocks noChangeAspect="1"/>
          </p:cNvPicPr>
          <p:nvPr/>
        </p:nvPicPr>
        <p:blipFill>
          <a:blip r:embed="rId3"/>
          <a:stretch>
            <a:fillRect/>
          </a:stretch>
        </p:blipFill>
        <p:spPr>
          <a:xfrm>
            <a:off x="836612" y="1807228"/>
            <a:ext cx="6666847" cy="4606945"/>
          </a:xfrm>
          <a:prstGeom prst="rect">
            <a:avLst/>
          </a:prstGeom>
          <a:ln>
            <a:solidFill>
              <a:schemeClr val="bg1">
                <a:lumMod val="50000"/>
              </a:schemeClr>
            </a:solidFill>
          </a:ln>
          <a:effectLst>
            <a:outerShdw blurRad="50800" dist="38100" dir="2700000" algn="tl" rotWithShape="0">
              <a:prstClr val="black">
                <a:alpha val="40000"/>
              </a:prstClr>
            </a:outerShdw>
          </a:effectLst>
        </p:spPr>
      </p:pic>
      <p:sp>
        <p:nvSpPr>
          <p:cNvPr id="7" name="Tekstvak 6">
            <a:extLst>
              <a:ext uri="{FF2B5EF4-FFF2-40B4-BE49-F238E27FC236}">
                <a16:creationId xmlns:a16="http://schemas.microsoft.com/office/drawing/2014/main" id="{CB99571A-0B6D-5134-BBCC-B6FA4B51535C}"/>
              </a:ext>
            </a:extLst>
          </p:cNvPr>
          <p:cNvSpPr txBox="1"/>
          <p:nvPr/>
        </p:nvSpPr>
        <p:spPr>
          <a:xfrm>
            <a:off x="7823711" y="1807228"/>
            <a:ext cx="3531677" cy="4524315"/>
          </a:xfrm>
          <a:prstGeom prst="rect">
            <a:avLst/>
          </a:prstGeom>
          <a:noFill/>
        </p:spPr>
        <p:txBody>
          <a:bodyPr wrap="square">
            <a:spAutoFit/>
          </a:bodyPr>
          <a:lstStyle/>
          <a:p>
            <a:r>
              <a:rPr lang="nl-BE" sz="1600" dirty="0">
                <a:latin typeface="Segoe UI" panose="020B0502040204020203" pitchFamily="34" charset="0"/>
                <a:cs typeface="Segoe UI" panose="020B0502040204020203" pitchFamily="34" charset="0"/>
              </a:rPr>
              <a:t>"Gecoördineerde, evidence-based diensten die in intensiteit toenemen of afnemen afhankelijk van iemands veranderende psychologische, lichamelijke, voedings- en functionele behoeften. Dit geheel van diensten staat bekend als het '</a:t>
            </a:r>
            <a:r>
              <a:rPr lang="nl-BE" sz="1600" dirty="0" err="1">
                <a:latin typeface="Segoe UI" panose="020B0502040204020203" pitchFamily="34" charset="0"/>
                <a:cs typeface="Segoe UI" panose="020B0502040204020203" pitchFamily="34" charset="0"/>
              </a:rPr>
              <a:t>stepped</a:t>
            </a:r>
            <a:r>
              <a:rPr lang="nl-BE" sz="1600" dirty="0">
                <a:latin typeface="Segoe UI" panose="020B0502040204020203" pitchFamily="34" charset="0"/>
                <a:cs typeface="Segoe UI" panose="020B0502040204020203" pitchFamily="34" charset="0"/>
              </a:rPr>
              <a:t> system of care' voor eetstoornissen.</a:t>
            </a:r>
          </a:p>
          <a:p>
            <a:r>
              <a:rPr lang="nl-BE" sz="1600" dirty="0">
                <a:latin typeface="Segoe UI" panose="020B0502040204020203" pitchFamily="34" charset="0"/>
                <a:cs typeface="Segoe UI" panose="020B0502040204020203" pitchFamily="34" charset="0"/>
              </a:rPr>
              <a:t>De progressie langs het continuüm is niet lineair en de respons op behandeling is individueel en variabel. Mensen kunnen terugkerende episodes van behandeling nodig hebben, op verschillende niveaus in het getrapte zorgsysteem en van verschillende dienstverleners."</a:t>
            </a:r>
          </a:p>
        </p:txBody>
      </p:sp>
      <p:sp>
        <p:nvSpPr>
          <p:cNvPr id="4" name="Rechthoek 3">
            <a:extLst>
              <a:ext uri="{FF2B5EF4-FFF2-40B4-BE49-F238E27FC236}">
                <a16:creationId xmlns:a16="http://schemas.microsoft.com/office/drawing/2014/main" id="{8D5DB025-EDCB-AEA4-CE35-2123E3D8DA82}"/>
              </a:ext>
            </a:extLst>
          </p:cNvPr>
          <p:cNvSpPr/>
          <p:nvPr/>
        </p:nvSpPr>
        <p:spPr>
          <a:xfrm>
            <a:off x="10496550" y="134471"/>
            <a:ext cx="1476374" cy="51735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5" name="Afbeelding 4">
            <a:extLst>
              <a:ext uri="{FF2B5EF4-FFF2-40B4-BE49-F238E27FC236}">
                <a16:creationId xmlns:a16="http://schemas.microsoft.com/office/drawing/2014/main" id="{0E5808E6-8E52-000D-753B-7B9089445EE9}"/>
              </a:ext>
            </a:extLst>
          </p:cNvPr>
          <p:cNvPicPr>
            <a:picLocks/>
          </p:cNvPicPr>
          <p:nvPr/>
        </p:nvPicPr>
        <p:blipFill>
          <a:blip r:embed="rId5" cstate="print"/>
          <a:stretch>
            <a:fillRect/>
          </a:stretch>
        </p:blipFill>
        <p:spPr>
          <a:xfrm>
            <a:off x="9757804" y="181535"/>
            <a:ext cx="643496" cy="423221"/>
          </a:xfrm>
          <a:prstGeom prst="rect">
            <a:avLst/>
          </a:prstGeom>
        </p:spPr>
      </p:pic>
      <p:pic>
        <p:nvPicPr>
          <p:cNvPr id="6" name="Picture 4" descr="Home - WINGG">
            <a:extLst>
              <a:ext uri="{FF2B5EF4-FFF2-40B4-BE49-F238E27FC236}">
                <a16:creationId xmlns:a16="http://schemas.microsoft.com/office/drawing/2014/main" id="{D1809288-D136-2D0F-659D-A38FAF9647F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94551" y="122559"/>
            <a:ext cx="966378" cy="541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429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89B795-03E9-4E34-9357-C0628914ABA2}"/>
              </a:ext>
            </a:extLst>
          </p:cNvPr>
          <p:cNvSpPr>
            <a:spLocks noGrp="1"/>
          </p:cNvSpPr>
          <p:nvPr>
            <p:ph type="title"/>
          </p:nvPr>
        </p:nvSpPr>
        <p:spPr/>
        <p:txBody>
          <a:bodyPr rtlCol="0"/>
          <a:lstStyle/>
          <a:p>
            <a:pPr rtl="0"/>
            <a:r>
              <a:rPr lang="nl-NL" b="1" i="0" dirty="0">
                <a:latin typeface="Segoe UI" panose="020B0502040204020203" pitchFamily="34" charset="0"/>
                <a:cs typeface="Segoe UI" panose="020B0502040204020203" pitchFamily="34" charset="0"/>
              </a:rPr>
              <a:t>4 work packages &gt; conventie(s)</a:t>
            </a:r>
          </a:p>
        </p:txBody>
      </p:sp>
      <p:sp>
        <p:nvSpPr>
          <p:cNvPr id="7" name="Stroomdiagram: Magnetische schijf 6">
            <a:extLst>
              <a:ext uri="{FF2B5EF4-FFF2-40B4-BE49-F238E27FC236}">
                <a16:creationId xmlns:a16="http://schemas.microsoft.com/office/drawing/2014/main" id="{D2A4BA7B-576E-4B9B-9C7A-C2512C33CE37}"/>
              </a:ext>
            </a:extLst>
          </p:cNvPr>
          <p:cNvSpPr/>
          <p:nvPr/>
        </p:nvSpPr>
        <p:spPr>
          <a:xfrm>
            <a:off x="941034" y="3073893"/>
            <a:ext cx="2254928" cy="2785369"/>
          </a:xfrm>
          <a:prstGeom prst="flowChartMagneticDisk">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10" name="Stroomdiagram: Magnetische schijf 9">
            <a:extLst>
              <a:ext uri="{FF2B5EF4-FFF2-40B4-BE49-F238E27FC236}">
                <a16:creationId xmlns:a16="http://schemas.microsoft.com/office/drawing/2014/main" id="{D4D1B503-C6D6-40AA-9B31-E216537B75B8}"/>
              </a:ext>
            </a:extLst>
          </p:cNvPr>
          <p:cNvSpPr/>
          <p:nvPr/>
        </p:nvSpPr>
        <p:spPr>
          <a:xfrm>
            <a:off x="3659081" y="3073893"/>
            <a:ext cx="2254928" cy="2785369"/>
          </a:xfrm>
          <a:prstGeom prst="flowChartMagneticDisk">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11" name="Stroomdiagram: Magnetische schijf 10">
            <a:extLst>
              <a:ext uri="{FF2B5EF4-FFF2-40B4-BE49-F238E27FC236}">
                <a16:creationId xmlns:a16="http://schemas.microsoft.com/office/drawing/2014/main" id="{4C6A4C0B-C6DF-4AF8-86C1-B6334EF0B4D1}"/>
              </a:ext>
            </a:extLst>
          </p:cNvPr>
          <p:cNvSpPr/>
          <p:nvPr/>
        </p:nvSpPr>
        <p:spPr>
          <a:xfrm>
            <a:off x="6377128" y="3073892"/>
            <a:ext cx="2254928" cy="2785369"/>
          </a:xfrm>
          <a:prstGeom prst="flowChartMagneticDisk">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12" name="Stroomdiagram: Magnetische schijf 11">
            <a:extLst>
              <a:ext uri="{FF2B5EF4-FFF2-40B4-BE49-F238E27FC236}">
                <a16:creationId xmlns:a16="http://schemas.microsoft.com/office/drawing/2014/main" id="{73EA7A69-5986-4151-9CF8-A8D27AF22160}"/>
              </a:ext>
            </a:extLst>
          </p:cNvPr>
          <p:cNvSpPr/>
          <p:nvPr/>
        </p:nvSpPr>
        <p:spPr>
          <a:xfrm>
            <a:off x="8996038" y="3073891"/>
            <a:ext cx="2254928" cy="2785369"/>
          </a:xfrm>
          <a:prstGeom prst="flowChartMagneticDisk">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8" name="Tekstvak 7">
            <a:extLst>
              <a:ext uri="{FF2B5EF4-FFF2-40B4-BE49-F238E27FC236}">
                <a16:creationId xmlns:a16="http://schemas.microsoft.com/office/drawing/2014/main" id="{EDF65D60-448D-4EE6-B3D2-D012B2BBD9D7}"/>
              </a:ext>
            </a:extLst>
          </p:cNvPr>
          <p:cNvSpPr txBox="1"/>
          <p:nvPr/>
        </p:nvSpPr>
        <p:spPr>
          <a:xfrm>
            <a:off x="4494323" y="3238689"/>
            <a:ext cx="683581" cy="523220"/>
          </a:xfrm>
          <a:prstGeom prst="rect">
            <a:avLst/>
          </a:prstGeom>
          <a:noFill/>
        </p:spPr>
        <p:txBody>
          <a:bodyPr wrap="square" rtlCol="0">
            <a:spAutoFit/>
          </a:bodyPr>
          <a:lstStyle/>
          <a:p>
            <a:pPr algn="ctr"/>
            <a:r>
              <a:rPr lang="nl-BE" sz="2800" b="1" dirty="0">
                <a:solidFill>
                  <a:schemeClr val="bg1"/>
                </a:solidFill>
              </a:rPr>
              <a:t>2</a:t>
            </a:r>
          </a:p>
        </p:txBody>
      </p:sp>
      <p:sp>
        <p:nvSpPr>
          <p:cNvPr id="13" name="Tekstvak 12">
            <a:extLst>
              <a:ext uri="{FF2B5EF4-FFF2-40B4-BE49-F238E27FC236}">
                <a16:creationId xmlns:a16="http://schemas.microsoft.com/office/drawing/2014/main" id="{C8EF5D5A-C771-4CA1-AB94-4158CCFC6467}"/>
              </a:ext>
            </a:extLst>
          </p:cNvPr>
          <p:cNvSpPr txBox="1"/>
          <p:nvPr/>
        </p:nvSpPr>
        <p:spPr>
          <a:xfrm>
            <a:off x="1726707" y="3238689"/>
            <a:ext cx="683581" cy="523220"/>
          </a:xfrm>
          <a:prstGeom prst="rect">
            <a:avLst/>
          </a:prstGeom>
          <a:noFill/>
        </p:spPr>
        <p:txBody>
          <a:bodyPr wrap="square" rtlCol="0">
            <a:spAutoFit/>
          </a:bodyPr>
          <a:lstStyle/>
          <a:p>
            <a:pPr algn="ctr"/>
            <a:r>
              <a:rPr lang="nl-BE" sz="2800" b="1" dirty="0">
                <a:solidFill>
                  <a:schemeClr val="bg1"/>
                </a:solidFill>
              </a:rPr>
              <a:t>1</a:t>
            </a:r>
          </a:p>
        </p:txBody>
      </p:sp>
      <p:sp>
        <p:nvSpPr>
          <p:cNvPr id="14" name="Tekstvak 13">
            <a:extLst>
              <a:ext uri="{FF2B5EF4-FFF2-40B4-BE49-F238E27FC236}">
                <a16:creationId xmlns:a16="http://schemas.microsoft.com/office/drawing/2014/main" id="{486E5E0E-B20B-4275-86E9-35BDD1A4FD30}"/>
              </a:ext>
            </a:extLst>
          </p:cNvPr>
          <p:cNvSpPr txBox="1"/>
          <p:nvPr/>
        </p:nvSpPr>
        <p:spPr>
          <a:xfrm>
            <a:off x="7162801" y="3241464"/>
            <a:ext cx="683581" cy="523220"/>
          </a:xfrm>
          <a:prstGeom prst="rect">
            <a:avLst/>
          </a:prstGeom>
          <a:noFill/>
        </p:spPr>
        <p:txBody>
          <a:bodyPr wrap="square" rtlCol="0">
            <a:spAutoFit/>
          </a:bodyPr>
          <a:lstStyle/>
          <a:p>
            <a:pPr algn="ctr"/>
            <a:r>
              <a:rPr lang="nl-BE" sz="2800" b="1" dirty="0">
                <a:solidFill>
                  <a:schemeClr val="bg1"/>
                </a:solidFill>
              </a:rPr>
              <a:t>3</a:t>
            </a:r>
          </a:p>
        </p:txBody>
      </p:sp>
      <p:sp>
        <p:nvSpPr>
          <p:cNvPr id="15" name="Tekstvak 14">
            <a:extLst>
              <a:ext uri="{FF2B5EF4-FFF2-40B4-BE49-F238E27FC236}">
                <a16:creationId xmlns:a16="http://schemas.microsoft.com/office/drawing/2014/main" id="{0D41FAD9-FDCD-434C-83D5-6999AEC333F6}"/>
              </a:ext>
            </a:extLst>
          </p:cNvPr>
          <p:cNvSpPr txBox="1"/>
          <p:nvPr/>
        </p:nvSpPr>
        <p:spPr>
          <a:xfrm>
            <a:off x="9781711" y="3238689"/>
            <a:ext cx="683581" cy="523220"/>
          </a:xfrm>
          <a:prstGeom prst="rect">
            <a:avLst/>
          </a:prstGeom>
          <a:noFill/>
        </p:spPr>
        <p:txBody>
          <a:bodyPr wrap="square" rtlCol="0">
            <a:spAutoFit/>
          </a:bodyPr>
          <a:lstStyle/>
          <a:p>
            <a:pPr algn="ctr"/>
            <a:r>
              <a:rPr lang="nl-BE" sz="2800" b="1" dirty="0">
                <a:solidFill>
                  <a:schemeClr val="bg1"/>
                </a:solidFill>
              </a:rPr>
              <a:t>4</a:t>
            </a:r>
          </a:p>
        </p:txBody>
      </p:sp>
      <p:sp>
        <p:nvSpPr>
          <p:cNvPr id="16" name="Tekstvak 15">
            <a:extLst>
              <a:ext uri="{FF2B5EF4-FFF2-40B4-BE49-F238E27FC236}">
                <a16:creationId xmlns:a16="http://schemas.microsoft.com/office/drawing/2014/main" id="{513C5C5D-09A1-4F50-AA19-10CC3139AF00}"/>
              </a:ext>
            </a:extLst>
          </p:cNvPr>
          <p:cNvSpPr txBox="1"/>
          <p:nvPr/>
        </p:nvSpPr>
        <p:spPr>
          <a:xfrm>
            <a:off x="1065320" y="4181383"/>
            <a:ext cx="2059619" cy="1677382"/>
          </a:xfrm>
          <a:prstGeom prst="rect">
            <a:avLst/>
          </a:prstGeom>
          <a:noFill/>
        </p:spPr>
        <p:txBody>
          <a:bodyPr wrap="square" rtlCol="0">
            <a:spAutoFit/>
          </a:bodyPr>
          <a:lstStyle/>
          <a:p>
            <a:pPr algn="ctr"/>
            <a:r>
              <a:rPr lang="nl-BE" sz="1700" dirty="0"/>
              <a:t>Eerstelijnsaanbod</a:t>
            </a:r>
          </a:p>
          <a:p>
            <a:pPr algn="ctr"/>
            <a:endParaRPr lang="nl-BE" sz="1700" dirty="0"/>
          </a:p>
          <a:p>
            <a:pPr algn="ctr"/>
            <a:r>
              <a:rPr lang="nl-BE" sz="1700" b="1" dirty="0"/>
              <a:t>Basiszorg</a:t>
            </a:r>
          </a:p>
          <a:p>
            <a:pPr algn="ctr"/>
            <a:r>
              <a:rPr lang="nl-BE" sz="1700" b="1" dirty="0"/>
              <a:t>Psychologische zorg</a:t>
            </a:r>
          </a:p>
          <a:p>
            <a:endParaRPr lang="nl-BE" dirty="0"/>
          </a:p>
        </p:txBody>
      </p:sp>
      <p:sp>
        <p:nvSpPr>
          <p:cNvPr id="18" name="Tekstvak 17">
            <a:extLst>
              <a:ext uri="{FF2B5EF4-FFF2-40B4-BE49-F238E27FC236}">
                <a16:creationId xmlns:a16="http://schemas.microsoft.com/office/drawing/2014/main" id="{EBB356EA-04B6-4090-AE3D-F39D740B8AD1}"/>
              </a:ext>
            </a:extLst>
          </p:cNvPr>
          <p:cNvSpPr txBox="1"/>
          <p:nvPr/>
        </p:nvSpPr>
        <p:spPr>
          <a:xfrm>
            <a:off x="3659081" y="4181383"/>
            <a:ext cx="2254927" cy="1154162"/>
          </a:xfrm>
          <a:prstGeom prst="rect">
            <a:avLst/>
          </a:prstGeom>
          <a:noFill/>
        </p:spPr>
        <p:txBody>
          <a:bodyPr wrap="square" rtlCol="0">
            <a:spAutoFit/>
          </a:bodyPr>
          <a:lstStyle/>
          <a:p>
            <a:pPr algn="ctr"/>
            <a:r>
              <a:rPr lang="nl-BE" sz="1700" dirty="0"/>
              <a:t>Tweedelijnsaanbod</a:t>
            </a:r>
          </a:p>
          <a:p>
            <a:pPr algn="ctr"/>
            <a:endParaRPr lang="nl-BE" sz="1700" dirty="0"/>
          </a:p>
          <a:p>
            <a:pPr algn="ctr"/>
            <a:r>
              <a:rPr lang="nl-BE" sz="1700" b="1" dirty="0"/>
              <a:t>Diëtetiek</a:t>
            </a:r>
          </a:p>
          <a:p>
            <a:endParaRPr lang="nl-BE" dirty="0"/>
          </a:p>
        </p:txBody>
      </p:sp>
      <p:sp>
        <p:nvSpPr>
          <p:cNvPr id="19" name="Tekstvak 18">
            <a:extLst>
              <a:ext uri="{FF2B5EF4-FFF2-40B4-BE49-F238E27FC236}">
                <a16:creationId xmlns:a16="http://schemas.microsoft.com/office/drawing/2014/main" id="{7FBA18FE-643D-491C-AF4A-F5C3AD1D5634}"/>
              </a:ext>
            </a:extLst>
          </p:cNvPr>
          <p:cNvSpPr txBox="1"/>
          <p:nvPr/>
        </p:nvSpPr>
        <p:spPr>
          <a:xfrm>
            <a:off x="6377127" y="4181383"/>
            <a:ext cx="2254927" cy="1638910"/>
          </a:xfrm>
          <a:prstGeom prst="rect">
            <a:avLst/>
          </a:prstGeom>
          <a:noFill/>
        </p:spPr>
        <p:txBody>
          <a:bodyPr wrap="square" rtlCol="0">
            <a:spAutoFit/>
          </a:bodyPr>
          <a:lstStyle/>
          <a:p>
            <a:pPr algn="ctr"/>
            <a:r>
              <a:rPr lang="nl-BE" sz="1700" dirty="0"/>
              <a:t>Tweedelijnsaanbod</a:t>
            </a:r>
          </a:p>
          <a:p>
            <a:pPr algn="ctr"/>
            <a:endParaRPr lang="nl-BE" sz="1700" dirty="0"/>
          </a:p>
          <a:p>
            <a:pPr algn="ctr"/>
            <a:r>
              <a:rPr lang="nl-BE" sz="1700" b="1" dirty="0"/>
              <a:t>MAST</a:t>
            </a:r>
          </a:p>
          <a:p>
            <a:pPr algn="ctr"/>
            <a:r>
              <a:rPr lang="nl-BE" sz="1050" b="1" dirty="0"/>
              <a:t>Multidisciplinaire</a:t>
            </a:r>
          </a:p>
          <a:p>
            <a:pPr algn="ctr"/>
            <a:r>
              <a:rPr lang="nl-BE" sz="1050" b="1" dirty="0"/>
              <a:t>Ambulante</a:t>
            </a:r>
          </a:p>
          <a:p>
            <a:pPr algn="ctr"/>
            <a:r>
              <a:rPr lang="nl-BE" sz="1050" b="1" dirty="0"/>
              <a:t>Supportteams</a:t>
            </a:r>
          </a:p>
          <a:p>
            <a:endParaRPr lang="nl-BE" dirty="0"/>
          </a:p>
        </p:txBody>
      </p:sp>
      <p:sp>
        <p:nvSpPr>
          <p:cNvPr id="20" name="Tekstvak 19">
            <a:extLst>
              <a:ext uri="{FF2B5EF4-FFF2-40B4-BE49-F238E27FC236}">
                <a16:creationId xmlns:a16="http://schemas.microsoft.com/office/drawing/2014/main" id="{CD4F8625-6F1F-458B-84F6-06C82DFC8822}"/>
              </a:ext>
            </a:extLst>
          </p:cNvPr>
          <p:cNvSpPr txBox="1"/>
          <p:nvPr/>
        </p:nvSpPr>
        <p:spPr>
          <a:xfrm>
            <a:off x="8996039" y="4181383"/>
            <a:ext cx="2254927" cy="1338828"/>
          </a:xfrm>
          <a:prstGeom prst="rect">
            <a:avLst/>
          </a:prstGeom>
          <a:noFill/>
        </p:spPr>
        <p:txBody>
          <a:bodyPr wrap="square" rtlCol="0">
            <a:spAutoFit/>
          </a:bodyPr>
          <a:lstStyle/>
          <a:p>
            <a:pPr algn="ctr"/>
            <a:r>
              <a:rPr lang="nl-BE" sz="1700" dirty="0"/>
              <a:t>Derdelijnsaanbod</a:t>
            </a:r>
          </a:p>
          <a:p>
            <a:pPr algn="ctr"/>
            <a:endParaRPr lang="nl-BE" sz="1700" dirty="0"/>
          </a:p>
          <a:p>
            <a:pPr algn="ctr"/>
            <a:r>
              <a:rPr lang="nl-BE" sz="1700" b="1" dirty="0"/>
              <a:t>Residentiële zorg</a:t>
            </a:r>
          </a:p>
          <a:p>
            <a:pPr algn="ctr"/>
            <a:r>
              <a:rPr lang="nl-BE" sz="1050" b="1" dirty="0"/>
              <a:t>Deeltijdsbehandeling en (i)MFT</a:t>
            </a:r>
          </a:p>
          <a:p>
            <a:endParaRPr lang="nl-BE" dirty="0"/>
          </a:p>
        </p:txBody>
      </p:sp>
      <p:sp>
        <p:nvSpPr>
          <p:cNvPr id="3" name="Stroomdiagram: Verbindingslijn 2">
            <a:extLst>
              <a:ext uri="{FF2B5EF4-FFF2-40B4-BE49-F238E27FC236}">
                <a16:creationId xmlns:a16="http://schemas.microsoft.com/office/drawing/2014/main" id="{33CB2673-7213-4E03-C6EB-9C47BB8B0F29}"/>
              </a:ext>
            </a:extLst>
          </p:cNvPr>
          <p:cNvSpPr/>
          <p:nvPr/>
        </p:nvSpPr>
        <p:spPr>
          <a:xfrm>
            <a:off x="779849" y="2213911"/>
            <a:ext cx="2577295" cy="4505325"/>
          </a:xfrm>
          <a:prstGeom prst="flowChartConnector">
            <a:avLst/>
          </a:prstGeom>
          <a:solidFill>
            <a:srgbClr val="99D25A">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p>
        </p:txBody>
      </p:sp>
      <p:sp>
        <p:nvSpPr>
          <p:cNvPr id="4" name="Stroomdiagram: Verbindingslijn 3">
            <a:extLst>
              <a:ext uri="{FF2B5EF4-FFF2-40B4-BE49-F238E27FC236}">
                <a16:creationId xmlns:a16="http://schemas.microsoft.com/office/drawing/2014/main" id="{70FD9CE6-F559-0BCF-DD40-33A4E3D66435}"/>
              </a:ext>
            </a:extLst>
          </p:cNvPr>
          <p:cNvSpPr/>
          <p:nvPr/>
        </p:nvSpPr>
        <p:spPr>
          <a:xfrm>
            <a:off x="3357144" y="2213912"/>
            <a:ext cx="5558256" cy="4505325"/>
          </a:xfrm>
          <a:prstGeom prst="flowChartConnector">
            <a:avLst/>
          </a:prstGeom>
          <a:solidFill>
            <a:schemeClr val="accent6">
              <a:lumMod val="60000"/>
              <a:lumOff val="40000"/>
              <a:alpha val="49804"/>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5" name="Stroomdiagram: Verbindingslijn 4">
            <a:extLst>
              <a:ext uri="{FF2B5EF4-FFF2-40B4-BE49-F238E27FC236}">
                <a16:creationId xmlns:a16="http://schemas.microsoft.com/office/drawing/2014/main" id="{D99FED6F-D2D4-4AAE-C70B-FB000C1E2460}"/>
              </a:ext>
            </a:extLst>
          </p:cNvPr>
          <p:cNvSpPr/>
          <p:nvPr/>
        </p:nvSpPr>
        <p:spPr>
          <a:xfrm>
            <a:off x="6013146" y="2213911"/>
            <a:ext cx="5558256" cy="4505325"/>
          </a:xfrm>
          <a:prstGeom prst="flowChartConnector">
            <a:avLst/>
          </a:prstGeom>
          <a:solidFill>
            <a:srgbClr val="FFEAA7">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Tekstvak 5">
            <a:extLst>
              <a:ext uri="{FF2B5EF4-FFF2-40B4-BE49-F238E27FC236}">
                <a16:creationId xmlns:a16="http://schemas.microsoft.com/office/drawing/2014/main" id="{5307DD52-FB9B-8BE3-7546-07C5A4DD78F2}"/>
              </a:ext>
            </a:extLst>
          </p:cNvPr>
          <p:cNvSpPr txBox="1"/>
          <p:nvPr/>
        </p:nvSpPr>
        <p:spPr>
          <a:xfrm>
            <a:off x="1243611" y="1762181"/>
            <a:ext cx="1703035" cy="369332"/>
          </a:xfrm>
          <a:prstGeom prst="rect">
            <a:avLst/>
          </a:prstGeom>
          <a:noFill/>
        </p:spPr>
        <p:txBody>
          <a:bodyPr wrap="square" rtlCol="0">
            <a:spAutoFit/>
          </a:bodyPr>
          <a:lstStyle/>
          <a:p>
            <a:r>
              <a:rPr lang="nl-BE"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Conventie ELP</a:t>
            </a:r>
          </a:p>
        </p:txBody>
      </p:sp>
      <p:sp>
        <p:nvSpPr>
          <p:cNvPr id="17" name="Tekstvak 16">
            <a:extLst>
              <a:ext uri="{FF2B5EF4-FFF2-40B4-BE49-F238E27FC236}">
                <a16:creationId xmlns:a16="http://schemas.microsoft.com/office/drawing/2014/main" id="{63CE8D9F-8282-2F20-52A5-1056F800914A}"/>
              </a:ext>
            </a:extLst>
          </p:cNvPr>
          <p:cNvSpPr txBox="1"/>
          <p:nvPr/>
        </p:nvSpPr>
        <p:spPr>
          <a:xfrm>
            <a:off x="4949599" y="1690194"/>
            <a:ext cx="2373346" cy="461665"/>
          </a:xfrm>
          <a:prstGeom prst="rect">
            <a:avLst/>
          </a:prstGeom>
          <a:noFill/>
        </p:spPr>
        <p:txBody>
          <a:bodyPr wrap="square" rtlCol="0">
            <a:spAutoFit/>
          </a:bodyPr>
          <a:lstStyle/>
          <a:p>
            <a:r>
              <a:rPr lang="nl-BE" sz="24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Conventie ES 1</a:t>
            </a:r>
          </a:p>
        </p:txBody>
      </p:sp>
      <p:sp>
        <p:nvSpPr>
          <p:cNvPr id="21" name="Tekstvak 20">
            <a:extLst>
              <a:ext uri="{FF2B5EF4-FFF2-40B4-BE49-F238E27FC236}">
                <a16:creationId xmlns:a16="http://schemas.microsoft.com/office/drawing/2014/main" id="{74B72752-D15A-E8A1-CF50-A9CE7A8237B0}"/>
              </a:ext>
            </a:extLst>
          </p:cNvPr>
          <p:cNvSpPr txBox="1"/>
          <p:nvPr/>
        </p:nvSpPr>
        <p:spPr>
          <a:xfrm>
            <a:off x="7940756" y="1738055"/>
            <a:ext cx="1703035" cy="369332"/>
          </a:xfrm>
          <a:prstGeom prst="rect">
            <a:avLst/>
          </a:prstGeom>
          <a:noFill/>
        </p:spPr>
        <p:txBody>
          <a:bodyPr wrap="square" rtlCol="0">
            <a:spAutoFit/>
          </a:bodyPr>
          <a:lstStyle/>
          <a:p>
            <a:r>
              <a:rPr lang="nl-BE"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Conventie ES 2</a:t>
            </a:r>
          </a:p>
        </p:txBody>
      </p:sp>
      <p:sp>
        <p:nvSpPr>
          <p:cNvPr id="9" name="Rechthoek 8">
            <a:extLst>
              <a:ext uri="{FF2B5EF4-FFF2-40B4-BE49-F238E27FC236}">
                <a16:creationId xmlns:a16="http://schemas.microsoft.com/office/drawing/2014/main" id="{C58D8DEA-8E4E-7F8D-4D68-4F1202C2C413}"/>
              </a:ext>
            </a:extLst>
          </p:cNvPr>
          <p:cNvSpPr/>
          <p:nvPr/>
        </p:nvSpPr>
        <p:spPr>
          <a:xfrm>
            <a:off x="10401890" y="225506"/>
            <a:ext cx="1476374" cy="51735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22" name="Afbeelding 21">
            <a:extLst>
              <a:ext uri="{FF2B5EF4-FFF2-40B4-BE49-F238E27FC236}">
                <a16:creationId xmlns:a16="http://schemas.microsoft.com/office/drawing/2014/main" id="{2C0B5638-1129-0FE9-5B99-BF9030863882}"/>
              </a:ext>
            </a:extLst>
          </p:cNvPr>
          <p:cNvPicPr>
            <a:picLocks/>
          </p:cNvPicPr>
          <p:nvPr/>
        </p:nvPicPr>
        <p:blipFill>
          <a:blip r:embed="rId4" cstate="print"/>
          <a:stretch>
            <a:fillRect/>
          </a:stretch>
        </p:blipFill>
        <p:spPr>
          <a:xfrm>
            <a:off x="9666140" y="228600"/>
            <a:ext cx="643496" cy="423221"/>
          </a:xfrm>
          <a:prstGeom prst="rect">
            <a:avLst/>
          </a:prstGeom>
        </p:spPr>
      </p:pic>
      <p:pic>
        <p:nvPicPr>
          <p:cNvPr id="23" name="Picture 4" descr="Home - WINGG">
            <a:extLst>
              <a:ext uri="{FF2B5EF4-FFF2-40B4-BE49-F238E27FC236}">
                <a16:creationId xmlns:a16="http://schemas.microsoft.com/office/drawing/2014/main" id="{4CA09ECF-F533-DBBF-0E39-B177E7DFF86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12849" y="258601"/>
            <a:ext cx="966378" cy="541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980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troomdiagram: Magnetische schijf 6">
            <a:extLst>
              <a:ext uri="{FF2B5EF4-FFF2-40B4-BE49-F238E27FC236}">
                <a16:creationId xmlns:a16="http://schemas.microsoft.com/office/drawing/2014/main" id="{D2A4BA7B-576E-4B9B-9C7A-C2512C33CE37}"/>
              </a:ext>
            </a:extLst>
          </p:cNvPr>
          <p:cNvSpPr/>
          <p:nvPr/>
        </p:nvSpPr>
        <p:spPr>
          <a:xfrm>
            <a:off x="839788" y="2276442"/>
            <a:ext cx="2254928" cy="2785369"/>
          </a:xfrm>
          <a:prstGeom prst="flowChartMagneticDisk">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10" name="Stroomdiagram: Magnetische schijf 9">
            <a:extLst>
              <a:ext uri="{FF2B5EF4-FFF2-40B4-BE49-F238E27FC236}">
                <a16:creationId xmlns:a16="http://schemas.microsoft.com/office/drawing/2014/main" id="{D4D1B503-C6D6-40AA-9B31-E216537B75B8}"/>
              </a:ext>
            </a:extLst>
          </p:cNvPr>
          <p:cNvSpPr/>
          <p:nvPr/>
        </p:nvSpPr>
        <p:spPr>
          <a:xfrm>
            <a:off x="3568929" y="2276939"/>
            <a:ext cx="2254928" cy="2785369"/>
          </a:xfrm>
          <a:prstGeom prst="flowChartMagneticDisk">
            <a:avLst/>
          </a:prstGeom>
          <a:solidFill>
            <a:schemeClr val="accent1">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11" name="Stroomdiagram: Magnetische schijf 10">
            <a:extLst>
              <a:ext uri="{FF2B5EF4-FFF2-40B4-BE49-F238E27FC236}">
                <a16:creationId xmlns:a16="http://schemas.microsoft.com/office/drawing/2014/main" id="{4C6A4C0B-C6DF-4AF8-86C1-B6334EF0B4D1}"/>
              </a:ext>
            </a:extLst>
          </p:cNvPr>
          <p:cNvSpPr/>
          <p:nvPr/>
        </p:nvSpPr>
        <p:spPr>
          <a:xfrm>
            <a:off x="6286976" y="2276938"/>
            <a:ext cx="2254928" cy="2785369"/>
          </a:xfrm>
          <a:prstGeom prst="flowChartMagneticDisk">
            <a:avLst/>
          </a:prstGeom>
          <a:solidFill>
            <a:schemeClr val="accent1">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12" name="Stroomdiagram: Magnetische schijf 11">
            <a:extLst>
              <a:ext uri="{FF2B5EF4-FFF2-40B4-BE49-F238E27FC236}">
                <a16:creationId xmlns:a16="http://schemas.microsoft.com/office/drawing/2014/main" id="{73EA7A69-5986-4151-9CF8-A8D27AF22160}"/>
              </a:ext>
            </a:extLst>
          </p:cNvPr>
          <p:cNvSpPr/>
          <p:nvPr/>
        </p:nvSpPr>
        <p:spPr>
          <a:xfrm>
            <a:off x="8905886" y="2276937"/>
            <a:ext cx="2254928" cy="2785369"/>
          </a:xfrm>
          <a:prstGeom prst="flowChartMagneticDisk">
            <a:avLst/>
          </a:prstGeom>
          <a:solidFill>
            <a:schemeClr val="accent1">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8" name="Tekstvak 7">
            <a:extLst>
              <a:ext uri="{FF2B5EF4-FFF2-40B4-BE49-F238E27FC236}">
                <a16:creationId xmlns:a16="http://schemas.microsoft.com/office/drawing/2014/main" id="{EDF65D60-448D-4EE6-B3D2-D012B2BBD9D7}"/>
              </a:ext>
            </a:extLst>
          </p:cNvPr>
          <p:cNvSpPr txBox="1"/>
          <p:nvPr/>
        </p:nvSpPr>
        <p:spPr>
          <a:xfrm>
            <a:off x="4404171" y="2441735"/>
            <a:ext cx="683581" cy="523220"/>
          </a:xfrm>
          <a:prstGeom prst="rect">
            <a:avLst/>
          </a:prstGeom>
          <a:noFill/>
        </p:spPr>
        <p:txBody>
          <a:bodyPr wrap="square" rtlCol="0">
            <a:spAutoFit/>
          </a:bodyPr>
          <a:lstStyle/>
          <a:p>
            <a:pPr algn="ctr"/>
            <a:r>
              <a:rPr lang="nl-BE" sz="2800" b="1" dirty="0">
                <a:solidFill>
                  <a:schemeClr val="bg1"/>
                </a:solidFill>
              </a:rPr>
              <a:t>2</a:t>
            </a:r>
          </a:p>
        </p:txBody>
      </p:sp>
      <p:sp>
        <p:nvSpPr>
          <p:cNvPr id="13" name="Tekstvak 12">
            <a:extLst>
              <a:ext uri="{FF2B5EF4-FFF2-40B4-BE49-F238E27FC236}">
                <a16:creationId xmlns:a16="http://schemas.microsoft.com/office/drawing/2014/main" id="{C8EF5D5A-C771-4CA1-AB94-4158CCFC6467}"/>
              </a:ext>
            </a:extLst>
          </p:cNvPr>
          <p:cNvSpPr txBox="1"/>
          <p:nvPr/>
        </p:nvSpPr>
        <p:spPr>
          <a:xfrm>
            <a:off x="1636555" y="2441735"/>
            <a:ext cx="683581" cy="523220"/>
          </a:xfrm>
          <a:prstGeom prst="rect">
            <a:avLst/>
          </a:prstGeom>
          <a:noFill/>
        </p:spPr>
        <p:txBody>
          <a:bodyPr wrap="square" rtlCol="0">
            <a:spAutoFit/>
          </a:bodyPr>
          <a:lstStyle/>
          <a:p>
            <a:pPr algn="ctr"/>
            <a:r>
              <a:rPr lang="nl-BE" sz="2800" b="1" dirty="0">
                <a:solidFill>
                  <a:schemeClr val="bg1"/>
                </a:solidFill>
              </a:rPr>
              <a:t>1</a:t>
            </a:r>
          </a:p>
        </p:txBody>
      </p:sp>
      <p:sp>
        <p:nvSpPr>
          <p:cNvPr id="14" name="Tekstvak 13">
            <a:extLst>
              <a:ext uri="{FF2B5EF4-FFF2-40B4-BE49-F238E27FC236}">
                <a16:creationId xmlns:a16="http://schemas.microsoft.com/office/drawing/2014/main" id="{486E5E0E-B20B-4275-86E9-35BDD1A4FD30}"/>
              </a:ext>
            </a:extLst>
          </p:cNvPr>
          <p:cNvSpPr txBox="1"/>
          <p:nvPr/>
        </p:nvSpPr>
        <p:spPr>
          <a:xfrm>
            <a:off x="7072649" y="2444510"/>
            <a:ext cx="683581" cy="523220"/>
          </a:xfrm>
          <a:prstGeom prst="rect">
            <a:avLst/>
          </a:prstGeom>
          <a:noFill/>
        </p:spPr>
        <p:txBody>
          <a:bodyPr wrap="square" rtlCol="0">
            <a:spAutoFit/>
          </a:bodyPr>
          <a:lstStyle/>
          <a:p>
            <a:pPr algn="ctr"/>
            <a:r>
              <a:rPr lang="nl-BE" sz="2800" b="1" dirty="0">
                <a:solidFill>
                  <a:schemeClr val="bg1"/>
                </a:solidFill>
              </a:rPr>
              <a:t>3</a:t>
            </a:r>
          </a:p>
        </p:txBody>
      </p:sp>
      <p:sp>
        <p:nvSpPr>
          <p:cNvPr id="15" name="Tekstvak 14">
            <a:extLst>
              <a:ext uri="{FF2B5EF4-FFF2-40B4-BE49-F238E27FC236}">
                <a16:creationId xmlns:a16="http://schemas.microsoft.com/office/drawing/2014/main" id="{0D41FAD9-FDCD-434C-83D5-6999AEC333F6}"/>
              </a:ext>
            </a:extLst>
          </p:cNvPr>
          <p:cNvSpPr txBox="1"/>
          <p:nvPr/>
        </p:nvSpPr>
        <p:spPr>
          <a:xfrm>
            <a:off x="9691559" y="2441735"/>
            <a:ext cx="683581" cy="523220"/>
          </a:xfrm>
          <a:prstGeom prst="rect">
            <a:avLst/>
          </a:prstGeom>
          <a:noFill/>
        </p:spPr>
        <p:txBody>
          <a:bodyPr wrap="square" rtlCol="0">
            <a:spAutoFit/>
          </a:bodyPr>
          <a:lstStyle/>
          <a:p>
            <a:pPr algn="ctr"/>
            <a:r>
              <a:rPr lang="nl-BE" sz="2800" b="1" dirty="0">
                <a:solidFill>
                  <a:schemeClr val="bg1"/>
                </a:solidFill>
              </a:rPr>
              <a:t>4</a:t>
            </a:r>
          </a:p>
        </p:txBody>
      </p:sp>
      <p:sp>
        <p:nvSpPr>
          <p:cNvPr id="16" name="Tekstvak 15">
            <a:extLst>
              <a:ext uri="{FF2B5EF4-FFF2-40B4-BE49-F238E27FC236}">
                <a16:creationId xmlns:a16="http://schemas.microsoft.com/office/drawing/2014/main" id="{513C5C5D-09A1-4F50-AA19-10CC3139AF00}"/>
              </a:ext>
            </a:extLst>
          </p:cNvPr>
          <p:cNvSpPr txBox="1"/>
          <p:nvPr/>
        </p:nvSpPr>
        <p:spPr>
          <a:xfrm>
            <a:off x="975168" y="3384429"/>
            <a:ext cx="2059619" cy="1677382"/>
          </a:xfrm>
          <a:prstGeom prst="rect">
            <a:avLst/>
          </a:prstGeom>
          <a:noFill/>
        </p:spPr>
        <p:txBody>
          <a:bodyPr wrap="square" rtlCol="0">
            <a:spAutoFit/>
          </a:bodyPr>
          <a:lstStyle/>
          <a:p>
            <a:pPr algn="ctr"/>
            <a:r>
              <a:rPr lang="nl-BE" sz="1700" dirty="0"/>
              <a:t>Eerstelijnsaanbod</a:t>
            </a:r>
          </a:p>
          <a:p>
            <a:pPr algn="ctr"/>
            <a:endParaRPr lang="nl-BE" sz="1700" dirty="0"/>
          </a:p>
          <a:p>
            <a:pPr algn="ctr"/>
            <a:r>
              <a:rPr lang="nl-BE" sz="1700" b="1" dirty="0"/>
              <a:t>Basiszorg</a:t>
            </a:r>
          </a:p>
          <a:p>
            <a:pPr algn="ctr"/>
            <a:r>
              <a:rPr lang="nl-BE" sz="1700" b="1" dirty="0"/>
              <a:t>Psychologische zorg</a:t>
            </a:r>
          </a:p>
          <a:p>
            <a:endParaRPr lang="nl-BE" dirty="0"/>
          </a:p>
        </p:txBody>
      </p:sp>
      <p:sp>
        <p:nvSpPr>
          <p:cNvPr id="18" name="Tekstvak 17">
            <a:extLst>
              <a:ext uri="{FF2B5EF4-FFF2-40B4-BE49-F238E27FC236}">
                <a16:creationId xmlns:a16="http://schemas.microsoft.com/office/drawing/2014/main" id="{EBB356EA-04B6-4090-AE3D-F39D740B8AD1}"/>
              </a:ext>
            </a:extLst>
          </p:cNvPr>
          <p:cNvSpPr txBox="1"/>
          <p:nvPr/>
        </p:nvSpPr>
        <p:spPr>
          <a:xfrm>
            <a:off x="3568929" y="3384429"/>
            <a:ext cx="2254927" cy="1154162"/>
          </a:xfrm>
          <a:prstGeom prst="rect">
            <a:avLst/>
          </a:prstGeom>
          <a:noFill/>
        </p:spPr>
        <p:txBody>
          <a:bodyPr wrap="square" rtlCol="0">
            <a:spAutoFit/>
          </a:bodyPr>
          <a:lstStyle/>
          <a:p>
            <a:pPr algn="ctr"/>
            <a:r>
              <a:rPr lang="nl-BE" sz="1700" dirty="0"/>
              <a:t>Tweedelijnsaanbod</a:t>
            </a:r>
          </a:p>
          <a:p>
            <a:pPr algn="ctr"/>
            <a:endParaRPr lang="nl-BE" sz="1700" dirty="0"/>
          </a:p>
          <a:p>
            <a:pPr algn="ctr"/>
            <a:r>
              <a:rPr lang="nl-BE" sz="1700" b="1" dirty="0"/>
              <a:t>Diëtetiek</a:t>
            </a:r>
          </a:p>
          <a:p>
            <a:endParaRPr lang="nl-BE" dirty="0"/>
          </a:p>
        </p:txBody>
      </p:sp>
      <p:sp>
        <p:nvSpPr>
          <p:cNvPr id="19" name="Tekstvak 18">
            <a:extLst>
              <a:ext uri="{FF2B5EF4-FFF2-40B4-BE49-F238E27FC236}">
                <a16:creationId xmlns:a16="http://schemas.microsoft.com/office/drawing/2014/main" id="{7FBA18FE-643D-491C-AF4A-F5C3AD1D5634}"/>
              </a:ext>
            </a:extLst>
          </p:cNvPr>
          <p:cNvSpPr txBox="1"/>
          <p:nvPr/>
        </p:nvSpPr>
        <p:spPr>
          <a:xfrm>
            <a:off x="6286975" y="3384429"/>
            <a:ext cx="2254927" cy="1638910"/>
          </a:xfrm>
          <a:prstGeom prst="rect">
            <a:avLst/>
          </a:prstGeom>
          <a:noFill/>
        </p:spPr>
        <p:txBody>
          <a:bodyPr wrap="square" rtlCol="0">
            <a:spAutoFit/>
          </a:bodyPr>
          <a:lstStyle/>
          <a:p>
            <a:pPr algn="ctr"/>
            <a:r>
              <a:rPr lang="nl-BE" sz="1700" dirty="0"/>
              <a:t>Tweedelijnsaanbod</a:t>
            </a:r>
          </a:p>
          <a:p>
            <a:pPr algn="ctr"/>
            <a:endParaRPr lang="nl-BE" sz="1700" dirty="0"/>
          </a:p>
          <a:p>
            <a:pPr algn="ctr"/>
            <a:r>
              <a:rPr lang="nl-BE" sz="1700" b="1" dirty="0"/>
              <a:t>MAST</a:t>
            </a:r>
          </a:p>
          <a:p>
            <a:pPr algn="ctr"/>
            <a:r>
              <a:rPr lang="nl-BE" sz="1050" b="1" dirty="0"/>
              <a:t>Multidisciplinaire</a:t>
            </a:r>
          </a:p>
          <a:p>
            <a:pPr algn="ctr"/>
            <a:r>
              <a:rPr lang="nl-BE" sz="1050" b="1" dirty="0"/>
              <a:t>Ambulante</a:t>
            </a:r>
          </a:p>
          <a:p>
            <a:pPr algn="ctr"/>
            <a:r>
              <a:rPr lang="nl-BE" sz="1050" b="1" dirty="0"/>
              <a:t>Supportteams</a:t>
            </a:r>
          </a:p>
          <a:p>
            <a:endParaRPr lang="nl-BE" dirty="0"/>
          </a:p>
        </p:txBody>
      </p:sp>
      <p:sp>
        <p:nvSpPr>
          <p:cNvPr id="20" name="Tekstvak 19">
            <a:extLst>
              <a:ext uri="{FF2B5EF4-FFF2-40B4-BE49-F238E27FC236}">
                <a16:creationId xmlns:a16="http://schemas.microsoft.com/office/drawing/2014/main" id="{CD4F8625-6F1F-458B-84F6-06C82DFC8822}"/>
              </a:ext>
            </a:extLst>
          </p:cNvPr>
          <p:cNvSpPr txBox="1"/>
          <p:nvPr/>
        </p:nvSpPr>
        <p:spPr>
          <a:xfrm>
            <a:off x="8905887" y="3384429"/>
            <a:ext cx="2254927" cy="1338828"/>
          </a:xfrm>
          <a:prstGeom prst="rect">
            <a:avLst/>
          </a:prstGeom>
          <a:noFill/>
        </p:spPr>
        <p:txBody>
          <a:bodyPr wrap="square" rtlCol="0">
            <a:spAutoFit/>
          </a:bodyPr>
          <a:lstStyle/>
          <a:p>
            <a:pPr algn="ctr"/>
            <a:r>
              <a:rPr lang="nl-BE" sz="1700" dirty="0"/>
              <a:t>Derdelijnsaanbod</a:t>
            </a:r>
          </a:p>
          <a:p>
            <a:pPr algn="ctr"/>
            <a:endParaRPr lang="nl-BE" sz="1700" dirty="0"/>
          </a:p>
          <a:p>
            <a:pPr algn="ctr"/>
            <a:r>
              <a:rPr lang="nl-BE" sz="1700" b="1" dirty="0"/>
              <a:t>Residentiële zorg</a:t>
            </a:r>
          </a:p>
          <a:p>
            <a:pPr algn="ctr"/>
            <a:r>
              <a:rPr lang="nl-BE" sz="1050" b="1" dirty="0"/>
              <a:t>Deeltijdsbehandeling en (i)MFT</a:t>
            </a:r>
          </a:p>
          <a:p>
            <a:endParaRPr lang="nl-BE" dirty="0"/>
          </a:p>
        </p:txBody>
      </p:sp>
      <p:sp>
        <p:nvSpPr>
          <p:cNvPr id="2" name="Tekstvak 1">
            <a:extLst>
              <a:ext uri="{FF2B5EF4-FFF2-40B4-BE49-F238E27FC236}">
                <a16:creationId xmlns:a16="http://schemas.microsoft.com/office/drawing/2014/main" id="{6707B5AF-1D05-C40D-1A06-1F0B38941BA3}"/>
              </a:ext>
            </a:extLst>
          </p:cNvPr>
          <p:cNvSpPr txBox="1"/>
          <p:nvPr/>
        </p:nvSpPr>
        <p:spPr>
          <a:xfrm>
            <a:off x="1153459" y="1805091"/>
            <a:ext cx="1703035" cy="369332"/>
          </a:xfrm>
          <a:prstGeom prst="rect">
            <a:avLst/>
          </a:prstGeom>
          <a:noFill/>
        </p:spPr>
        <p:txBody>
          <a:bodyPr wrap="square" rtlCol="0">
            <a:spAutoFit/>
          </a:bodyPr>
          <a:lstStyle/>
          <a:p>
            <a:r>
              <a:rPr lang="nl-BE"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Conventie ELP</a:t>
            </a:r>
          </a:p>
        </p:txBody>
      </p:sp>
      <p:sp>
        <p:nvSpPr>
          <p:cNvPr id="3" name="Rechthoek 2">
            <a:extLst>
              <a:ext uri="{FF2B5EF4-FFF2-40B4-BE49-F238E27FC236}">
                <a16:creationId xmlns:a16="http://schemas.microsoft.com/office/drawing/2014/main" id="{4F0A8FB5-6065-F011-621B-4C96D8BD9D21}"/>
              </a:ext>
            </a:extLst>
          </p:cNvPr>
          <p:cNvSpPr/>
          <p:nvPr/>
        </p:nvSpPr>
        <p:spPr>
          <a:xfrm>
            <a:off x="10496550" y="134471"/>
            <a:ext cx="1476374" cy="51735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4" name="Afbeelding 3">
            <a:extLst>
              <a:ext uri="{FF2B5EF4-FFF2-40B4-BE49-F238E27FC236}">
                <a16:creationId xmlns:a16="http://schemas.microsoft.com/office/drawing/2014/main" id="{8D5721AE-AD9F-7832-DBF8-C8BF481EF932}"/>
              </a:ext>
            </a:extLst>
          </p:cNvPr>
          <p:cNvPicPr>
            <a:picLocks/>
          </p:cNvPicPr>
          <p:nvPr/>
        </p:nvPicPr>
        <p:blipFill>
          <a:blip r:embed="rId4" cstate="print"/>
          <a:stretch>
            <a:fillRect/>
          </a:stretch>
        </p:blipFill>
        <p:spPr>
          <a:xfrm>
            <a:off x="9757804" y="181535"/>
            <a:ext cx="643496" cy="423221"/>
          </a:xfrm>
          <a:prstGeom prst="rect">
            <a:avLst/>
          </a:prstGeom>
        </p:spPr>
      </p:pic>
      <p:pic>
        <p:nvPicPr>
          <p:cNvPr id="5" name="Picture 4" descr="Home - WINGG">
            <a:extLst>
              <a:ext uri="{FF2B5EF4-FFF2-40B4-BE49-F238E27FC236}">
                <a16:creationId xmlns:a16="http://schemas.microsoft.com/office/drawing/2014/main" id="{9D6AF543-4266-6BD1-55C7-43D907825F9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41902" y="181535"/>
            <a:ext cx="966378" cy="541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8842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89B795-03E9-4E34-9357-C0628914ABA2}"/>
              </a:ext>
            </a:extLst>
          </p:cNvPr>
          <p:cNvSpPr>
            <a:spLocks noGrp="1"/>
          </p:cNvSpPr>
          <p:nvPr>
            <p:ph type="title"/>
          </p:nvPr>
        </p:nvSpPr>
        <p:spPr/>
        <p:txBody>
          <a:bodyPr rtlCol="0">
            <a:normAutofit/>
          </a:bodyPr>
          <a:lstStyle/>
          <a:p>
            <a:pPr rtl="0"/>
            <a:r>
              <a:rPr lang="nl-NL" sz="2400" b="1" dirty="0">
                <a:latin typeface="Segoe UI" panose="020B0502040204020203" pitchFamily="34" charset="0"/>
                <a:cs typeface="Segoe UI" panose="020B0502040204020203" pitchFamily="34" charset="0"/>
              </a:rPr>
              <a:t>E</a:t>
            </a:r>
            <a:r>
              <a:rPr lang="nl-NL" sz="2400" b="1" i="0" dirty="0">
                <a:latin typeface="Segoe UI" panose="020B0502040204020203" pitchFamily="34" charset="0"/>
                <a:cs typeface="Segoe UI" panose="020B0502040204020203" pitchFamily="34" charset="0"/>
              </a:rPr>
              <a:t>erstelijnsaanbod</a:t>
            </a:r>
            <a:r>
              <a:rPr lang="nl-NL" sz="3200" b="1" i="0" dirty="0">
                <a:latin typeface="Segoe UI" panose="020B0502040204020203" pitchFamily="34" charset="0"/>
                <a:cs typeface="Segoe UI" panose="020B0502040204020203" pitchFamily="34" charset="0"/>
              </a:rPr>
              <a:t> – Basiszorg, psychologische zorg </a:t>
            </a:r>
            <a:r>
              <a:rPr lang="nl-NL" sz="1800" b="1" i="0" dirty="0">
                <a:latin typeface="Segoe UI" panose="020B0502040204020203" pitchFamily="34" charset="0"/>
                <a:cs typeface="Segoe UI" panose="020B0502040204020203" pitchFamily="34" charset="0"/>
              </a:rPr>
              <a:t>(2024-2026)</a:t>
            </a:r>
          </a:p>
        </p:txBody>
      </p:sp>
      <p:sp>
        <p:nvSpPr>
          <p:cNvPr id="4" name="Rechthoek: ezelsoor 3">
            <a:extLst>
              <a:ext uri="{FF2B5EF4-FFF2-40B4-BE49-F238E27FC236}">
                <a16:creationId xmlns:a16="http://schemas.microsoft.com/office/drawing/2014/main" id="{96570439-C919-4BA2-B716-41ABA338E431}"/>
              </a:ext>
            </a:extLst>
          </p:cNvPr>
          <p:cNvSpPr/>
          <p:nvPr/>
        </p:nvSpPr>
        <p:spPr>
          <a:xfrm>
            <a:off x="622419" y="3326594"/>
            <a:ext cx="1999716" cy="546931"/>
          </a:xfrm>
          <a:prstGeom prst="foldedCorner">
            <a:avLst/>
          </a:prstGeom>
          <a:gradFill>
            <a:gsLst>
              <a:gs pos="0">
                <a:schemeClr val="tx2">
                  <a:lumMod val="50000"/>
                </a:schemeClr>
              </a:gs>
              <a:gs pos="50000">
                <a:schemeClr val="accent1">
                  <a:satMod val="110000"/>
                  <a:lumMod val="100000"/>
                  <a:shade val="100000"/>
                </a:schemeClr>
              </a:gs>
              <a:gs pos="100000">
                <a:schemeClr val="accent1">
                  <a:lumMod val="99000"/>
                  <a:satMod val="120000"/>
                  <a:shade val="78000"/>
                </a:schemeClr>
              </a:gs>
            </a:gsLst>
          </a:gra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nl-BE" dirty="0"/>
              <a:t>Conventie ELP</a:t>
            </a:r>
          </a:p>
        </p:txBody>
      </p:sp>
      <p:sp>
        <p:nvSpPr>
          <p:cNvPr id="5" name="Rechthoek: ezelsoor 4">
            <a:extLst>
              <a:ext uri="{FF2B5EF4-FFF2-40B4-BE49-F238E27FC236}">
                <a16:creationId xmlns:a16="http://schemas.microsoft.com/office/drawing/2014/main" id="{E4690B1B-631F-4597-8170-169971B16EA2}"/>
              </a:ext>
            </a:extLst>
          </p:cNvPr>
          <p:cNvSpPr/>
          <p:nvPr/>
        </p:nvSpPr>
        <p:spPr>
          <a:xfrm>
            <a:off x="622419" y="2071785"/>
            <a:ext cx="1999716" cy="546931"/>
          </a:xfrm>
          <a:prstGeom prst="foldedCorner">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nl-BE" dirty="0"/>
              <a:t>Conceptueel</a:t>
            </a:r>
          </a:p>
        </p:txBody>
      </p:sp>
      <p:pic>
        <p:nvPicPr>
          <p:cNvPr id="6" name="Graphic 5" descr="Naar rechts wijzende wijsvinger met handrug met effen opvulling">
            <a:extLst>
              <a:ext uri="{FF2B5EF4-FFF2-40B4-BE49-F238E27FC236}">
                <a16:creationId xmlns:a16="http://schemas.microsoft.com/office/drawing/2014/main" id="{30972D15-E7E5-433C-86C5-A8DF8BB29B1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1298832" y="2649210"/>
            <a:ext cx="646889" cy="646889"/>
          </a:xfrm>
          <a:prstGeom prst="rect">
            <a:avLst/>
          </a:prstGeom>
        </p:spPr>
      </p:pic>
      <p:sp>
        <p:nvSpPr>
          <p:cNvPr id="8" name="Tekstvak 7">
            <a:extLst>
              <a:ext uri="{FF2B5EF4-FFF2-40B4-BE49-F238E27FC236}">
                <a16:creationId xmlns:a16="http://schemas.microsoft.com/office/drawing/2014/main" id="{EB13E08F-E8DD-4108-9F4F-27F3E2A7E72D}"/>
              </a:ext>
            </a:extLst>
          </p:cNvPr>
          <p:cNvSpPr txBox="1"/>
          <p:nvPr/>
        </p:nvSpPr>
        <p:spPr>
          <a:xfrm>
            <a:off x="2897024" y="2071785"/>
            <a:ext cx="8739164" cy="4770537"/>
          </a:xfrm>
          <a:prstGeom prst="rect">
            <a:avLst/>
          </a:prstGeom>
          <a:noFill/>
        </p:spPr>
        <p:txBody>
          <a:bodyPr wrap="square" rtlCol="0">
            <a:spAutoFit/>
          </a:bodyPr>
          <a:lstStyle/>
          <a:p>
            <a:pPr marL="342900" indent="-342900" algn="just">
              <a:buFont typeface="+mj-lt"/>
              <a:buAutoNum type="arabicPeriod"/>
            </a:pPr>
            <a:r>
              <a:rPr lang="nl-BE" sz="1600" b="1" dirty="0">
                <a:latin typeface="Segoe UI" panose="020B0502040204020203" pitchFamily="34" charset="0"/>
                <a:cs typeface="Segoe UI" panose="020B0502040204020203" pitchFamily="34" charset="0"/>
              </a:rPr>
              <a:t>Opleiden en ondersteunen </a:t>
            </a:r>
            <a:r>
              <a:rPr lang="nl-BE" sz="1600" dirty="0">
                <a:latin typeface="Segoe UI" panose="020B0502040204020203" pitchFamily="34" charset="0"/>
                <a:cs typeface="Segoe UI" panose="020B0502040204020203" pitchFamily="34" charset="0"/>
              </a:rPr>
              <a:t>van medewerkers van welzijns- en eerstelijnsdiensten zodat ze:</a:t>
            </a:r>
          </a:p>
          <a:p>
            <a:pPr marL="742950" lvl="1" indent="-285750" algn="just">
              <a:buFont typeface="Arial" panose="020B0604020202020204" pitchFamily="34" charset="0"/>
              <a:buChar char="•"/>
            </a:pPr>
            <a:r>
              <a:rPr lang="nl-BE" sz="1600" dirty="0">
                <a:latin typeface="Segoe UI" panose="020B0502040204020203" pitchFamily="34" charset="0"/>
                <a:cs typeface="Segoe UI" panose="020B0502040204020203" pitchFamily="34" charset="0"/>
              </a:rPr>
              <a:t>vroege signalen van eetproblemen en -stoornissen leren herkennen.</a:t>
            </a:r>
          </a:p>
          <a:p>
            <a:pPr marL="742950" lvl="1" indent="-285750" algn="just">
              <a:buFont typeface="Arial" panose="020B0604020202020204" pitchFamily="34" charset="0"/>
              <a:buChar char="•"/>
            </a:pPr>
            <a:r>
              <a:rPr lang="nl-BE" sz="1600" dirty="0">
                <a:latin typeface="Segoe UI" panose="020B0502040204020203" pitchFamily="34" charset="0"/>
                <a:cs typeface="Segoe UI" panose="020B0502040204020203" pitchFamily="34" charset="0"/>
              </a:rPr>
              <a:t>durven interveniëren (toeleiding naar hulp, zorg en ondersteuning): doelstellingsgericht en veranderingsgericht werken.</a:t>
            </a:r>
          </a:p>
          <a:p>
            <a:pPr marL="742950" lvl="1" indent="-285750" algn="just">
              <a:buFont typeface="Arial" panose="020B0604020202020204" pitchFamily="34" charset="0"/>
              <a:buChar char="•"/>
            </a:pPr>
            <a:r>
              <a:rPr lang="nl-BE" sz="1600" dirty="0">
                <a:latin typeface="Segoe UI" panose="020B0502040204020203" pitchFamily="34" charset="0"/>
                <a:cs typeface="Segoe UI" panose="020B0502040204020203" pitchFamily="34" charset="0"/>
              </a:rPr>
              <a:t>advies kunnen vragen aan specialisten.</a:t>
            </a:r>
          </a:p>
          <a:p>
            <a:pPr marL="742950" lvl="1" indent="-285750" algn="just">
              <a:buFont typeface="Arial" panose="020B0604020202020204" pitchFamily="34" charset="0"/>
              <a:buChar char="•"/>
            </a:pPr>
            <a:r>
              <a:rPr lang="nl-BE" sz="1600" dirty="0">
                <a:latin typeface="Segoe UI" panose="020B0502040204020203" pitchFamily="34" charset="0"/>
                <a:cs typeface="Segoe UI" panose="020B0502040204020203" pitchFamily="34" charset="0"/>
              </a:rPr>
              <a:t>zicht krijgen op het gediversifieerde aanbod (hulp, zorg en steun) voor mensen met eetproblemen en -stoornissen en hun families binnen het GGKJ-werkingsgebied.</a:t>
            </a:r>
          </a:p>
          <a:p>
            <a:pPr lvl="1" algn="just"/>
            <a:endParaRPr lang="nl-BE" sz="1600" dirty="0">
              <a:latin typeface="Segoe UI" panose="020B0502040204020203" pitchFamily="34" charset="0"/>
              <a:cs typeface="Segoe UI" panose="020B0502040204020203" pitchFamily="34" charset="0"/>
            </a:endParaRPr>
          </a:p>
          <a:p>
            <a:pPr marL="342900" indent="-342900" algn="just">
              <a:buFont typeface="+mj-lt"/>
              <a:buAutoNum type="arabicPeriod"/>
            </a:pPr>
            <a:r>
              <a:rPr lang="nl-BE" sz="1600" b="1" dirty="0">
                <a:latin typeface="Segoe UI" panose="020B0502040204020203" pitchFamily="34" charset="0"/>
                <a:cs typeface="Segoe UI" panose="020B0502040204020203" pitchFamily="34" charset="0"/>
              </a:rPr>
              <a:t>Inschakelen van psychologen in het zorgtraject </a:t>
            </a:r>
            <a:r>
              <a:rPr lang="nl-BE" sz="1600" dirty="0">
                <a:latin typeface="Segoe UI" panose="020B0502040204020203" pitchFamily="34" charset="0"/>
                <a:cs typeface="Segoe UI" panose="020B0502040204020203" pitchFamily="34" charset="0"/>
              </a:rPr>
              <a:t>via de GGKJ-netwerken.</a:t>
            </a:r>
          </a:p>
          <a:p>
            <a:pPr marL="342900" indent="-342900" algn="just">
              <a:buFont typeface="+mj-lt"/>
              <a:buAutoNum type="arabicPeriod"/>
            </a:pPr>
            <a:endParaRPr lang="nl-BE" sz="1600" dirty="0">
              <a:latin typeface="Segoe UI" panose="020B0502040204020203" pitchFamily="34" charset="0"/>
              <a:cs typeface="Segoe UI" panose="020B0502040204020203" pitchFamily="34" charset="0"/>
            </a:endParaRPr>
          </a:p>
          <a:p>
            <a:pPr marL="342900" indent="-342900" algn="just">
              <a:buFont typeface="+mj-lt"/>
              <a:buAutoNum type="arabicPeriod"/>
            </a:pPr>
            <a:r>
              <a:rPr lang="nl-BE" sz="1600" b="1" dirty="0">
                <a:latin typeface="Segoe UI" panose="020B0502040204020203" pitchFamily="34" charset="0"/>
                <a:cs typeface="Segoe UI" panose="020B0502040204020203" pitchFamily="34" charset="0"/>
              </a:rPr>
              <a:t>Communicatie</a:t>
            </a:r>
            <a:r>
              <a:rPr lang="nl-BE" sz="1600" dirty="0">
                <a:latin typeface="Segoe UI" panose="020B0502040204020203" pitchFamily="34" charset="0"/>
                <a:cs typeface="Segoe UI" panose="020B0502040204020203" pitchFamily="34" charset="0"/>
              </a:rPr>
              <a:t> naar het terrein.</a:t>
            </a:r>
          </a:p>
          <a:p>
            <a:pPr marL="342900" indent="-342900" algn="just">
              <a:buFont typeface="+mj-lt"/>
              <a:buAutoNum type="arabicPeriod"/>
            </a:pPr>
            <a:endParaRPr lang="nl-BE" sz="1600" dirty="0">
              <a:latin typeface="Segoe UI" panose="020B0502040204020203" pitchFamily="34" charset="0"/>
              <a:cs typeface="Segoe UI" panose="020B0502040204020203" pitchFamily="34" charset="0"/>
            </a:endParaRPr>
          </a:p>
          <a:p>
            <a:pPr marL="982663" algn="just"/>
            <a:endParaRPr lang="nl-BE" sz="1600" dirty="0">
              <a:latin typeface="Segoe UI" panose="020B0502040204020203" pitchFamily="34" charset="0"/>
              <a:cs typeface="Segoe UI" panose="020B0502040204020203" pitchFamily="34" charset="0"/>
            </a:endParaRPr>
          </a:p>
          <a:p>
            <a:pPr marL="982663" algn="just"/>
            <a:r>
              <a:rPr lang="nl-BE" sz="1600" dirty="0">
                <a:latin typeface="Segoe UI" panose="020B0502040204020203" pitchFamily="34" charset="0"/>
                <a:cs typeface="Segoe UI" panose="020B0502040204020203" pitchFamily="34" charset="0"/>
              </a:rPr>
              <a:t>Binnen het 10% federale budget voor opleiding in het kader van de ELP-conventie + extra budget binnen de ELP-conventie voor G-ELP-sessies in het kader van eetstoornissen.</a:t>
            </a:r>
          </a:p>
          <a:p>
            <a:pPr marL="982663" algn="just"/>
            <a:endParaRPr lang="nl-BE" sz="1600" dirty="0">
              <a:latin typeface="Segoe UI" panose="020B0502040204020203" pitchFamily="34" charset="0"/>
              <a:cs typeface="Segoe UI" panose="020B0502040204020203" pitchFamily="34" charset="0"/>
            </a:endParaRPr>
          </a:p>
          <a:p>
            <a:pPr marL="982663" algn="just"/>
            <a:r>
              <a:rPr lang="nl-BE" sz="1600" dirty="0">
                <a:latin typeface="Segoe UI" panose="020B0502040204020203" pitchFamily="34" charset="0"/>
                <a:cs typeface="Segoe UI" panose="020B0502040204020203" pitchFamily="34" charset="0"/>
              </a:rPr>
              <a:t>Maximaal 20 sessies/behandeljaar. Focus op ‘milde’ tot ‘matige’ klachten. Gratis voor kinderen en jongeren tot 23 jaar. </a:t>
            </a:r>
          </a:p>
        </p:txBody>
      </p:sp>
      <p:pic>
        <p:nvPicPr>
          <p:cNvPr id="7" name="Graphic 6" descr="Munten silhouet">
            <a:extLst>
              <a:ext uri="{FF2B5EF4-FFF2-40B4-BE49-F238E27FC236}">
                <a16:creationId xmlns:a16="http://schemas.microsoft.com/office/drawing/2014/main" id="{8D2EF7ED-E601-3A3C-2892-8AF897BC331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897024" y="4943037"/>
            <a:ext cx="914400" cy="914400"/>
          </a:xfrm>
          <a:prstGeom prst="rect">
            <a:avLst/>
          </a:prstGeom>
        </p:spPr>
      </p:pic>
      <p:sp>
        <p:nvSpPr>
          <p:cNvPr id="3" name="Rechthoek 2">
            <a:extLst>
              <a:ext uri="{FF2B5EF4-FFF2-40B4-BE49-F238E27FC236}">
                <a16:creationId xmlns:a16="http://schemas.microsoft.com/office/drawing/2014/main" id="{F7CDE1FF-9981-FA84-047C-B2B2FA0C1D76}"/>
              </a:ext>
            </a:extLst>
          </p:cNvPr>
          <p:cNvSpPr/>
          <p:nvPr/>
        </p:nvSpPr>
        <p:spPr>
          <a:xfrm>
            <a:off x="10496550" y="134471"/>
            <a:ext cx="1476374" cy="517350"/>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9" name="Afbeelding 8">
            <a:extLst>
              <a:ext uri="{FF2B5EF4-FFF2-40B4-BE49-F238E27FC236}">
                <a16:creationId xmlns:a16="http://schemas.microsoft.com/office/drawing/2014/main" id="{B42A8E57-2342-508E-D9F8-435EE03B92BE}"/>
              </a:ext>
            </a:extLst>
          </p:cNvPr>
          <p:cNvPicPr>
            <a:picLocks/>
          </p:cNvPicPr>
          <p:nvPr/>
        </p:nvPicPr>
        <p:blipFill>
          <a:blip r:embed="rId8" cstate="print"/>
          <a:stretch>
            <a:fillRect/>
          </a:stretch>
        </p:blipFill>
        <p:spPr>
          <a:xfrm>
            <a:off x="9757804" y="181535"/>
            <a:ext cx="643496" cy="423221"/>
          </a:xfrm>
          <a:prstGeom prst="rect">
            <a:avLst/>
          </a:prstGeom>
        </p:spPr>
      </p:pic>
      <p:pic>
        <p:nvPicPr>
          <p:cNvPr id="10" name="Picture 4" descr="Home - WINGG">
            <a:extLst>
              <a:ext uri="{FF2B5EF4-FFF2-40B4-BE49-F238E27FC236}">
                <a16:creationId xmlns:a16="http://schemas.microsoft.com/office/drawing/2014/main" id="{DF9C4B71-207A-ABEA-B402-799F526F857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94551" y="122559"/>
            <a:ext cx="966378" cy="541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3310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troomdiagram: Magnetische schijf 6">
            <a:extLst>
              <a:ext uri="{FF2B5EF4-FFF2-40B4-BE49-F238E27FC236}">
                <a16:creationId xmlns:a16="http://schemas.microsoft.com/office/drawing/2014/main" id="{D2A4BA7B-576E-4B9B-9C7A-C2512C33CE37}"/>
              </a:ext>
            </a:extLst>
          </p:cNvPr>
          <p:cNvSpPr/>
          <p:nvPr/>
        </p:nvSpPr>
        <p:spPr>
          <a:xfrm>
            <a:off x="839788" y="2276442"/>
            <a:ext cx="2254928" cy="2785369"/>
          </a:xfrm>
          <a:prstGeom prst="flowChartMagneticDisk">
            <a:avLst/>
          </a:prstGeom>
          <a:solidFill>
            <a:schemeClr val="accent1">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10" name="Stroomdiagram: Magnetische schijf 9">
            <a:extLst>
              <a:ext uri="{FF2B5EF4-FFF2-40B4-BE49-F238E27FC236}">
                <a16:creationId xmlns:a16="http://schemas.microsoft.com/office/drawing/2014/main" id="{D4D1B503-C6D6-40AA-9B31-E216537B75B8}"/>
              </a:ext>
            </a:extLst>
          </p:cNvPr>
          <p:cNvSpPr/>
          <p:nvPr/>
        </p:nvSpPr>
        <p:spPr>
          <a:xfrm>
            <a:off x="3568929" y="2276939"/>
            <a:ext cx="2254928" cy="2785369"/>
          </a:xfrm>
          <a:prstGeom prst="flowChartMagneticDisk">
            <a:avLst/>
          </a:prstGeom>
          <a:solidFill>
            <a:schemeClr val="accent1"/>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11" name="Stroomdiagram: Magnetische schijf 10">
            <a:extLst>
              <a:ext uri="{FF2B5EF4-FFF2-40B4-BE49-F238E27FC236}">
                <a16:creationId xmlns:a16="http://schemas.microsoft.com/office/drawing/2014/main" id="{4C6A4C0B-C6DF-4AF8-86C1-B6334EF0B4D1}"/>
              </a:ext>
            </a:extLst>
          </p:cNvPr>
          <p:cNvSpPr/>
          <p:nvPr/>
        </p:nvSpPr>
        <p:spPr>
          <a:xfrm>
            <a:off x="6286976" y="2276938"/>
            <a:ext cx="2254928" cy="2785369"/>
          </a:xfrm>
          <a:prstGeom prst="flowChartMagneticDisk">
            <a:avLst/>
          </a:prstGeom>
          <a:solidFill>
            <a:schemeClr val="accent1">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12" name="Stroomdiagram: Magnetische schijf 11">
            <a:extLst>
              <a:ext uri="{FF2B5EF4-FFF2-40B4-BE49-F238E27FC236}">
                <a16:creationId xmlns:a16="http://schemas.microsoft.com/office/drawing/2014/main" id="{73EA7A69-5986-4151-9CF8-A8D27AF22160}"/>
              </a:ext>
            </a:extLst>
          </p:cNvPr>
          <p:cNvSpPr/>
          <p:nvPr/>
        </p:nvSpPr>
        <p:spPr>
          <a:xfrm>
            <a:off x="8905886" y="2276937"/>
            <a:ext cx="2254928" cy="2785369"/>
          </a:xfrm>
          <a:prstGeom prst="flowChartMagneticDisk">
            <a:avLst/>
          </a:prstGeom>
          <a:solidFill>
            <a:schemeClr val="accent1">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nl-BE"/>
          </a:p>
        </p:txBody>
      </p:sp>
      <p:sp>
        <p:nvSpPr>
          <p:cNvPr id="8" name="Tekstvak 7">
            <a:extLst>
              <a:ext uri="{FF2B5EF4-FFF2-40B4-BE49-F238E27FC236}">
                <a16:creationId xmlns:a16="http://schemas.microsoft.com/office/drawing/2014/main" id="{EDF65D60-448D-4EE6-B3D2-D012B2BBD9D7}"/>
              </a:ext>
            </a:extLst>
          </p:cNvPr>
          <p:cNvSpPr txBox="1"/>
          <p:nvPr/>
        </p:nvSpPr>
        <p:spPr>
          <a:xfrm>
            <a:off x="4404171" y="2441735"/>
            <a:ext cx="683581" cy="523220"/>
          </a:xfrm>
          <a:prstGeom prst="rect">
            <a:avLst/>
          </a:prstGeom>
          <a:noFill/>
        </p:spPr>
        <p:txBody>
          <a:bodyPr wrap="square" rtlCol="0">
            <a:spAutoFit/>
          </a:bodyPr>
          <a:lstStyle/>
          <a:p>
            <a:pPr algn="ctr"/>
            <a:r>
              <a:rPr lang="nl-BE" sz="2800" b="1" dirty="0">
                <a:solidFill>
                  <a:schemeClr val="bg1"/>
                </a:solidFill>
              </a:rPr>
              <a:t>2</a:t>
            </a:r>
          </a:p>
        </p:txBody>
      </p:sp>
      <p:sp>
        <p:nvSpPr>
          <p:cNvPr id="13" name="Tekstvak 12">
            <a:extLst>
              <a:ext uri="{FF2B5EF4-FFF2-40B4-BE49-F238E27FC236}">
                <a16:creationId xmlns:a16="http://schemas.microsoft.com/office/drawing/2014/main" id="{C8EF5D5A-C771-4CA1-AB94-4158CCFC6467}"/>
              </a:ext>
            </a:extLst>
          </p:cNvPr>
          <p:cNvSpPr txBox="1"/>
          <p:nvPr/>
        </p:nvSpPr>
        <p:spPr>
          <a:xfrm>
            <a:off x="1636555" y="2441735"/>
            <a:ext cx="683581" cy="523220"/>
          </a:xfrm>
          <a:prstGeom prst="rect">
            <a:avLst/>
          </a:prstGeom>
          <a:noFill/>
        </p:spPr>
        <p:txBody>
          <a:bodyPr wrap="square" rtlCol="0">
            <a:spAutoFit/>
          </a:bodyPr>
          <a:lstStyle/>
          <a:p>
            <a:pPr algn="ctr"/>
            <a:r>
              <a:rPr lang="nl-BE" sz="2800" b="1" dirty="0">
                <a:solidFill>
                  <a:schemeClr val="bg1"/>
                </a:solidFill>
              </a:rPr>
              <a:t>1</a:t>
            </a:r>
          </a:p>
        </p:txBody>
      </p:sp>
      <p:sp>
        <p:nvSpPr>
          <p:cNvPr id="14" name="Tekstvak 13">
            <a:extLst>
              <a:ext uri="{FF2B5EF4-FFF2-40B4-BE49-F238E27FC236}">
                <a16:creationId xmlns:a16="http://schemas.microsoft.com/office/drawing/2014/main" id="{486E5E0E-B20B-4275-86E9-35BDD1A4FD30}"/>
              </a:ext>
            </a:extLst>
          </p:cNvPr>
          <p:cNvSpPr txBox="1"/>
          <p:nvPr/>
        </p:nvSpPr>
        <p:spPr>
          <a:xfrm>
            <a:off x="7072649" y="2444510"/>
            <a:ext cx="683581" cy="523220"/>
          </a:xfrm>
          <a:prstGeom prst="rect">
            <a:avLst/>
          </a:prstGeom>
          <a:noFill/>
        </p:spPr>
        <p:txBody>
          <a:bodyPr wrap="square" rtlCol="0">
            <a:spAutoFit/>
          </a:bodyPr>
          <a:lstStyle/>
          <a:p>
            <a:pPr algn="ctr"/>
            <a:r>
              <a:rPr lang="nl-BE" sz="2800" b="1" dirty="0">
                <a:solidFill>
                  <a:schemeClr val="bg1"/>
                </a:solidFill>
              </a:rPr>
              <a:t>3</a:t>
            </a:r>
          </a:p>
        </p:txBody>
      </p:sp>
      <p:sp>
        <p:nvSpPr>
          <p:cNvPr id="15" name="Tekstvak 14">
            <a:extLst>
              <a:ext uri="{FF2B5EF4-FFF2-40B4-BE49-F238E27FC236}">
                <a16:creationId xmlns:a16="http://schemas.microsoft.com/office/drawing/2014/main" id="{0D41FAD9-FDCD-434C-83D5-6999AEC333F6}"/>
              </a:ext>
            </a:extLst>
          </p:cNvPr>
          <p:cNvSpPr txBox="1"/>
          <p:nvPr/>
        </p:nvSpPr>
        <p:spPr>
          <a:xfrm>
            <a:off x="9691559" y="2441735"/>
            <a:ext cx="683581" cy="523220"/>
          </a:xfrm>
          <a:prstGeom prst="rect">
            <a:avLst/>
          </a:prstGeom>
          <a:noFill/>
        </p:spPr>
        <p:txBody>
          <a:bodyPr wrap="square" rtlCol="0">
            <a:spAutoFit/>
          </a:bodyPr>
          <a:lstStyle/>
          <a:p>
            <a:pPr algn="ctr"/>
            <a:r>
              <a:rPr lang="nl-BE" sz="2800" b="1" dirty="0">
                <a:solidFill>
                  <a:schemeClr val="bg1"/>
                </a:solidFill>
              </a:rPr>
              <a:t>4</a:t>
            </a:r>
          </a:p>
        </p:txBody>
      </p:sp>
      <p:sp>
        <p:nvSpPr>
          <p:cNvPr id="16" name="Tekstvak 15">
            <a:extLst>
              <a:ext uri="{FF2B5EF4-FFF2-40B4-BE49-F238E27FC236}">
                <a16:creationId xmlns:a16="http://schemas.microsoft.com/office/drawing/2014/main" id="{513C5C5D-09A1-4F50-AA19-10CC3139AF00}"/>
              </a:ext>
            </a:extLst>
          </p:cNvPr>
          <p:cNvSpPr txBox="1"/>
          <p:nvPr/>
        </p:nvSpPr>
        <p:spPr>
          <a:xfrm>
            <a:off x="975168" y="3384429"/>
            <a:ext cx="2059619" cy="1677382"/>
          </a:xfrm>
          <a:prstGeom prst="rect">
            <a:avLst/>
          </a:prstGeom>
          <a:noFill/>
        </p:spPr>
        <p:txBody>
          <a:bodyPr wrap="square" rtlCol="0">
            <a:spAutoFit/>
          </a:bodyPr>
          <a:lstStyle/>
          <a:p>
            <a:pPr algn="ctr"/>
            <a:r>
              <a:rPr lang="nl-BE" sz="1700" dirty="0"/>
              <a:t>Eerstelijnsaanbod</a:t>
            </a:r>
          </a:p>
          <a:p>
            <a:pPr algn="ctr"/>
            <a:endParaRPr lang="nl-BE" sz="1700" dirty="0"/>
          </a:p>
          <a:p>
            <a:pPr algn="ctr"/>
            <a:r>
              <a:rPr lang="nl-BE" sz="1700" b="1" dirty="0"/>
              <a:t>Basiszorg</a:t>
            </a:r>
          </a:p>
          <a:p>
            <a:pPr algn="ctr"/>
            <a:r>
              <a:rPr lang="nl-BE" sz="1700" b="1" dirty="0"/>
              <a:t>Psychologische zorg</a:t>
            </a:r>
          </a:p>
          <a:p>
            <a:endParaRPr lang="nl-BE" dirty="0"/>
          </a:p>
        </p:txBody>
      </p:sp>
      <p:sp>
        <p:nvSpPr>
          <p:cNvPr id="18" name="Tekstvak 17">
            <a:extLst>
              <a:ext uri="{FF2B5EF4-FFF2-40B4-BE49-F238E27FC236}">
                <a16:creationId xmlns:a16="http://schemas.microsoft.com/office/drawing/2014/main" id="{EBB356EA-04B6-4090-AE3D-F39D740B8AD1}"/>
              </a:ext>
            </a:extLst>
          </p:cNvPr>
          <p:cNvSpPr txBox="1"/>
          <p:nvPr/>
        </p:nvSpPr>
        <p:spPr>
          <a:xfrm>
            <a:off x="3568929" y="3384429"/>
            <a:ext cx="2254927" cy="1154162"/>
          </a:xfrm>
          <a:prstGeom prst="rect">
            <a:avLst/>
          </a:prstGeom>
          <a:noFill/>
        </p:spPr>
        <p:txBody>
          <a:bodyPr wrap="square" rtlCol="0">
            <a:spAutoFit/>
          </a:bodyPr>
          <a:lstStyle/>
          <a:p>
            <a:pPr algn="ctr"/>
            <a:r>
              <a:rPr lang="nl-BE" sz="1700" dirty="0"/>
              <a:t>Tweedelijnsaanbod</a:t>
            </a:r>
          </a:p>
          <a:p>
            <a:pPr algn="ctr"/>
            <a:endParaRPr lang="nl-BE" sz="1700" dirty="0"/>
          </a:p>
          <a:p>
            <a:pPr algn="ctr"/>
            <a:r>
              <a:rPr lang="nl-BE" sz="1700" b="1" dirty="0"/>
              <a:t>Diëtetiek</a:t>
            </a:r>
          </a:p>
          <a:p>
            <a:endParaRPr lang="nl-BE" dirty="0"/>
          </a:p>
        </p:txBody>
      </p:sp>
      <p:sp>
        <p:nvSpPr>
          <p:cNvPr id="19" name="Tekstvak 18">
            <a:extLst>
              <a:ext uri="{FF2B5EF4-FFF2-40B4-BE49-F238E27FC236}">
                <a16:creationId xmlns:a16="http://schemas.microsoft.com/office/drawing/2014/main" id="{7FBA18FE-643D-491C-AF4A-F5C3AD1D5634}"/>
              </a:ext>
            </a:extLst>
          </p:cNvPr>
          <p:cNvSpPr txBox="1"/>
          <p:nvPr/>
        </p:nvSpPr>
        <p:spPr>
          <a:xfrm>
            <a:off x="6286975" y="3384429"/>
            <a:ext cx="2254927" cy="1638910"/>
          </a:xfrm>
          <a:prstGeom prst="rect">
            <a:avLst/>
          </a:prstGeom>
          <a:noFill/>
        </p:spPr>
        <p:txBody>
          <a:bodyPr wrap="square" rtlCol="0">
            <a:spAutoFit/>
          </a:bodyPr>
          <a:lstStyle/>
          <a:p>
            <a:pPr algn="ctr"/>
            <a:r>
              <a:rPr lang="nl-BE" sz="1700" dirty="0"/>
              <a:t>Tweedelijnsaanbod</a:t>
            </a:r>
          </a:p>
          <a:p>
            <a:pPr algn="ctr"/>
            <a:endParaRPr lang="nl-BE" sz="1700" dirty="0"/>
          </a:p>
          <a:p>
            <a:pPr algn="ctr"/>
            <a:r>
              <a:rPr lang="nl-BE" sz="1700" b="1" dirty="0"/>
              <a:t>MAST</a:t>
            </a:r>
          </a:p>
          <a:p>
            <a:pPr algn="ctr"/>
            <a:r>
              <a:rPr lang="nl-BE" sz="1050" b="1" dirty="0"/>
              <a:t>Multidisciplinaire</a:t>
            </a:r>
          </a:p>
          <a:p>
            <a:pPr algn="ctr"/>
            <a:r>
              <a:rPr lang="nl-BE" sz="1050" b="1" dirty="0"/>
              <a:t>Ambulante</a:t>
            </a:r>
          </a:p>
          <a:p>
            <a:pPr algn="ctr"/>
            <a:r>
              <a:rPr lang="nl-BE" sz="1050" b="1" dirty="0"/>
              <a:t>Supportteams</a:t>
            </a:r>
          </a:p>
          <a:p>
            <a:endParaRPr lang="nl-BE" dirty="0"/>
          </a:p>
        </p:txBody>
      </p:sp>
      <p:sp>
        <p:nvSpPr>
          <p:cNvPr id="20" name="Tekstvak 19">
            <a:extLst>
              <a:ext uri="{FF2B5EF4-FFF2-40B4-BE49-F238E27FC236}">
                <a16:creationId xmlns:a16="http://schemas.microsoft.com/office/drawing/2014/main" id="{CD4F8625-6F1F-458B-84F6-06C82DFC8822}"/>
              </a:ext>
            </a:extLst>
          </p:cNvPr>
          <p:cNvSpPr txBox="1"/>
          <p:nvPr/>
        </p:nvSpPr>
        <p:spPr>
          <a:xfrm>
            <a:off x="8905887" y="3384429"/>
            <a:ext cx="2254927" cy="1338828"/>
          </a:xfrm>
          <a:prstGeom prst="rect">
            <a:avLst/>
          </a:prstGeom>
          <a:noFill/>
        </p:spPr>
        <p:txBody>
          <a:bodyPr wrap="square" rtlCol="0">
            <a:spAutoFit/>
          </a:bodyPr>
          <a:lstStyle/>
          <a:p>
            <a:pPr algn="ctr"/>
            <a:r>
              <a:rPr lang="nl-BE" sz="1700" dirty="0"/>
              <a:t>Derdelijnsaanbod</a:t>
            </a:r>
          </a:p>
          <a:p>
            <a:pPr algn="ctr"/>
            <a:endParaRPr lang="nl-BE" sz="1700" dirty="0"/>
          </a:p>
          <a:p>
            <a:pPr algn="ctr"/>
            <a:r>
              <a:rPr lang="nl-BE" sz="1700" b="1" dirty="0"/>
              <a:t>Residentiële zorg</a:t>
            </a:r>
          </a:p>
          <a:p>
            <a:pPr algn="ctr"/>
            <a:r>
              <a:rPr lang="nl-BE" sz="1050" b="1" dirty="0"/>
              <a:t>Deeltijdsbehandeling en (i)MFT</a:t>
            </a:r>
          </a:p>
          <a:p>
            <a:endParaRPr lang="nl-BE" dirty="0"/>
          </a:p>
        </p:txBody>
      </p:sp>
      <p:sp>
        <p:nvSpPr>
          <p:cNvPr id="2" name="Tekstvak 1">
            <a:extLst>
              <a:ext uri="{FF2B5EF4-FFF2-40B4-BE49-F238E27FC236}">
                <a16:creationId xmlns:a16="http://schemas.microsoft.com/office/drawing/2014/main" id="{E656EED8-B50C-59DE-8DEF-FC9BCB245793}"/>
              </a:ext>
            </a:extLst>
          </p:cNvPr>
          <p:cNvSpPr txBox="1"/>
          <p:nvPr/>
        </p:nvSpPr>
        <p:spPr>
          <a:xfrm>
            <a:off x="3568929" y="1666840"/>
            <a:ext cx="2373346" cy="461665"/>
          </a:xfrm>
          <a:prstGeom prst="rect">
            <a:avLst/>
          </a:prstGeom>
          <a:noFill/>
        </p:spPr>
        <p:txBody>
          <a:bodyPr wrap="square" rtlCol="0">
            <a:spAutoFit/>
          </a:bodyPr>
          <a:lstStyle/>
          <a:p>
            <a:r>
              <a:rPr lang="nl-BE" sz="24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Conventie ES 1</a:t>
            </a:r>
          </a:p>
        </p:txBody>
      </p:sp>
      <p:sp>
        <p:nvSpPr>
          <p:cNvPr id="3" name="Rechthoek 2">
            <a:extLst>
              <a:ext uri="{FF2B5EF4-FFF2-40B4-BE49-F238E27FC236}">
                <a16:creationId xmlns:a16="http://schemas.microsoft.com/office/drawing/2014/main" id="{3A5579A5-E25C-FE8C-EEEA-1C4E8730FA3B}"/>
              </a:ext>
            </a:extLst>
          </p:cNvPr>
          <p:cNvSpPr/>
          <p:nvPr/>
        </p:nvSpPr>
        <p:spPr>
          <a:xfrm>
            <a:off x="10496550" y="134471"/>
            <a:ext cx="1476374" cy="51735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4" name="Afbeelding 3">
            <a:extLst>
              <a:ext uri="{FF2B5EF4-FFF2-40B4-BE49-F238E27FC236}">
                <a16:creationId xmlns:a16="http://schemas.microsoft.com/office/drawing/2014/main" id="{1E430B1D-1996-FB0A-6811-790F5EF92129}"/>
              </a:ext>
            </a:extLst>
          </p:cNvPr>
          <p:cNvPicPr>
            <a:picLocks/>
          </p:cNvPicPr>
          <p:nvPr/>
        </p:nvPicPr>
        <p:blipFill>
          <a:blip r:embed="rId4" cstate="print"/>
          <a:stretch>
            <a:fillRect/>
          </a:stretch>
        </p:blipFill>
        <p:spPr>
          <a:xfrm>
            <a:off x="9757804" y="181535"/>
            <a:ext cx="643496" cy="423221"/>
          </a:xfrm>
          <a:prstGeom prst="rect">
            <a:avLst/>
          </a:prstGeom>
        </p:spPr>
      </p:pic>
      <p:pic>
        <p:nvPicPr>
          <p:cNvPr id="5" name="Picture 4" descr="Home - WINGG">
            <a:extLst>
              <a:ext uri="{FF2B5EF4-FFF2-40B4-BE49-F238E27FC236}">
                <a16:creationId xmlns:a16="http://schemas.microsoft.com/office/drawing/2014/main" id="{37CBBF06-9ED2-7D79-D4C3-6E99A993C5D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3591" y="181535"/>
            <a:ext cx="966378" cy="541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760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6BACEF92-4769-4F1A-83F1-59E87B9FD7FC}"/>
              </a:ext>
            </a:extLst>
          </p:cNvPr>
          <p:cNvSpPr>
            <a:spLocks noGrp="1"/>
          </p:cNvSpPr>
          <p:nvPr>
            <p:ph type="title"/>
          </p:nvPr>
        </p:nvSpPr>
        <p:spPr>
          <a:xfrm>
            <a:off x="839788" y="365125"/>
            <a:ext cx="10515600" cy="1325563"/>
          </a:xfrm>
        </p:spPr>
        <p:txBody>
          <a:bodyPr rtlCol="0">
            <a:normAutofit/>
          </a:bodyPr>
          <a:lstStyle/>
          <a:p>
            <a:pPr rtl="0"/>
            <a:r>
              <a:rPr lang="nl-NL" sz="2400" b="1" i="0" dirty="0">
                <a:latin typeface="Segoe UI" panose="020B0502040204020203" pitchFamily="34" charset="0"/>
                <a:cs typeface="Segoe UI" panose="020B0502040204020203" pitchFamily="34" charset="0"/>
              </a:rPr>
              <a:t>Ambulant Tweedelijnsaanbod</a:t>
            </a:r>
            <a:r>
              <a:rPr lang="nl-NL" sz="3200" b="1" i="0" dirty="0">
                <a:latin typeface="Segoe UI" panose="020B0502040204020203" pitchFamily="34" charset="0"/>
                <a:cs typeface="Segoe UI" panose="020B0502040204020203" pitchFamily="34" charset="0"/>
              </a:rPr>
              <a:t> – Diëtetiek </a:t>
            </a:r>
            <a:r>
              <a:rPr lang="nl-NL" sz="1800" b="1" i="0" dirty="0">
                <a:latin typeface="Segoe UI" panose="020B0502040204020203" pitchFamily="34" charset="0"/>
                <a:cs typeface="Segoe UI" panose="020B0502040204020203" pitchFamily="34" charset="0"/>
              </a:rPr>
              <a:t>(2024-2028)</a:t>
            </a:r>
            <a:endParaRPr lang="nl-NL" sz="3200" b="1" i="0" dirty="0">
              <a:latin typeface="Segoe UI" panose="020B0502040204020203" pitchFamily="34" charset="0"/>
              <a:cs typeface="Segoe UI" panose="020B0502040204020203" pitchFamily="34" charset="0"/>
            </a:endParaRPr>
          </a:p>
        </p:txBody>
      </p:sp>
      <p:sp>
        <p:nvSpPr>
          <p:cNvPr id="4" name="Rechthoek: ezelsoor 3">
            <a:extLst>
              <a:ext uri="{FF2B5EF4-FFF2-40B4-BE49-F238E27FC236}">
                <a16:creationId xmlns:a16="http://schemas.microsoft.com/office/drawing/2014/main" id="{5764BA8A-F6EA-4BBD-B4DD-BCBAF5B25201}"/>
              </a:ext>
            </a:extLst>
          </p:cNvPr>
          <p:cNvSpPr/>
          <p:nvPr/>
        </p:nvSpPr>
        <p:spPr>
          <a:xfrm>
            <a:off x="470019" y="2102265"/>
            <a:ext cx="1999716" cy="546931"/>
          </a:xfrm>
          <a:prstGeom prst="foldedCorner">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nl-BE" dirty="0"/>
              <a:t>Conceptueel</a:t>
            </a:r>
          </a:p>
        </p:txBody>
      </p:sp>
      <p:sp>
        <p:nvSpPr>
          <p:cNvPr id="5" name="Tekstvak 4">
            <a:extLst>
              <a:ext uri="{FF2B5EF4-FFF2-40B4-BE49-F238E27FC236}">
                <a16:creationId xmlns:a16="http://schemas.microsoft.com/office/drawing/2014/main" id="{A20BF013-54CC-42E3-A944-8CBAE8E5BEFF}"/>
              </a:ext>
            </a:extLst>
          </p:cNvPr>
          <p:cNvSpPr txBox="1"/>
          <p:nvPr/>
        </p:nvSpPr>
        <p:spPr>
          <a:xfrm>
            <a:off x="2897024" y="2102265"/>
            <a:ext cx="8456776" cy="4510017"/>
          </a:xfrm>
          <a:prstGeom prst="rect">
            <a:avLst/>
          </a:prstGeom>
          <a:noFill/>
        </p:spPr>
        <p:txBody>
          <a:bodyPr wrap="square" rtlCol="0">
            <a:spAutoFit/>
          </a:bodyPr>
          <a:lstStyle/>
          <a:p>
            <a:pPr algn="just">
              <a:lnSpc>
                <a:spcPct val="107000"/>
              </a:lnSpc>
              <a:spcAft>
                <a:spcPts val="800"/>
              </a:spcAft>
            </a:pPr>
            <a:r>
              <a:rPr lang="nl-NL" sz="1600" b="1" dirty="0">
                <a:effectLst/>
                <a:latin typeface="Segoe UI" panose="020B0502040204020203" pitchFamily="34" charset="0"/>
                <a:ea typeface="Times New Roman" panose="02020603050405020304" pitchFamily="18" charset="0"/>
                <a:cs typeface="Segoe UI" panose="020B0502040204020203" pitchFamily="34" charset="0"/>
              </a:rPr>
              <a:t>AMBITIE</a:t>
            </a:r>
            <a:endParaRPr lang="en-GB" sz="1600" dirty="0">
              <a:effectLst/>
              <a:latin typeface="Segoe UI" panose="020B0502040204020203" pitchFamily="34" charset="0"/>
              <a:ea typeface="Times New Roman" panose="02020603050405020304" pitchFamily="18" charset="0"/>
              <a:cs typeface="Segoe UI" panose="020B0502040204020203" pitchFamily="34" charset="0"/>
            </a:endParaRPr>
          </a:p>
          <a:p>
            <a:pPr algn="just"/>
            <a:r>
              <a:rPr lang="nl-NL" sz="1600" dirty="0">
                <a:effectLst/>
                <a:latin typeface="Segoe UI" panose="020B0502040204020203" pitchFamily="34" charset="0"/>
                <a:ea typeface="Times New Roman" panose="02020603050405020304" pitchFamily="18" charset="0"/>
                <a:cs typeface="Segoe UI" panose="020B0502040204020203" pitchFamily="34" charset="0"/>
              </a:rPr>
              <a:t>Jongeren met milde tot matige eetstoornissen moeten beroep kunnen doen op een betaalbaar aanbod gespecialiseerde diëtetische zorg, ingebed in een multidisciplinaire aanpak, zodat hun probleem behandeld wordt, en zodat ze voorzien worden van advies en begeleiding inzake voeding, lifestyle, welbevinden, beweging en sport.</a:t>
            </a:r>
          </a:p>
          <a:p>
            <a:pPr algn="just"/>
            <a:endParaRPr lang="nl-NL" sz="1600" dirty="0">
              <a:latin typeface="Segoe UI" panose="020B0502040204020203" pitchFamily="34" charset="0"/>
              <a:cs typeface="Segoe UI" panose="020B0502040204020203" pitchFamily="34" charset="0"/>
            </a:endParaRPr>
          </a:p>
          <a:p>
            <a:pPr algn="just">
              <a:lnSpc>
                <a:spcPct val="107000"/>
              </a:lnSpc>
              <a:spcAft>
                <a:spcPts val="800"/>
              </a:spcAft>
            </a:pPr>
            <a:r>
              <a:rPr lang="nl-NL" sz="1600" b="1" dirty="0">
                <a:effectLst/>
                <a:latin typeface="Segoe UI" panose="020B0502040204020203" pitchFamily="34" charset="0"/>
                <a:ea typeface="Times New Roman" panose="02020603050405020304" pitchFamily="18" charset="0"/>
                <a:cs typeface="Segoe UI" panose="020B0502040204020203" pitchFamily="34" charset="0"/>
              </a:rPr>
              <a:t>FOCUS OP</a:t>
            </a:r>
            <a:endParaRPr lang="en-GB" sz="1600" dirty="0">
              <a:effectLst/>
              <a:latin typeface="Segoe UI" panose="020B0502040204020203" pitchFamily="34" charset="0"/>
              <a:ea typeface="Times New Roman" panose="02020603050405020304" pitchFamily="18" charset="0"/>
              <a:cs typeface="Segoe UI" panose="020B0502040204020203" pitchFamily="34" charset="0"/>
            </a:endParaRPr>
          </a:p>
          <a:p>
            <a:pPr marL="342900" indent="-342900" algn="just">
              <a:lnSpc>
                <a:spcPct val="107000"/>
              </a:lnSpc>
              <a:buFont typeface="Symbol" panose="05050102010706020507" pitchFamily="18" charset="2"/>
              <a:buChar char=""/>
            </a:pPr>
            <a:r>
              <a:rPr lang="nl-NL" sz="1600" dirty="0">
                <a:latin typeface="Segoe UI" panose="020B0502040204020203" pitchFamily="34" charset="0"/>
                <a:cs typeface="Segoe UI" panose="020B0502040204020203" pitchFamily="34" charset="0"/>
              </a:rPr>
              <a:t>Gespecialiseerde diëtetische zorg betaalbaar maken voor een specifieke doelgroep d.m.v. een specifieke financiering. Gratis zorg voor kinderen en jongeren tot 23 jaar. 15 sessies/behandeljaar.</a:t>
            </a:r>
            <a:endParaRPr lang="en-GB" sz="1600" dirty="0">
              <a:latin typeface="Segoe UI" panose="020B0502040204020203" pitchFamily="34" charset="0"/>
              <a:cs typeface="Segoe UI" panose="020B0502040204020203" pitchFamily="34" charset="0"/>
            </a:endParaRPr>
          </a:p>
          <a:p>
            <a:pPr marL="342900" indent="-342900" algn="just">
              <a:lnSpc>
                <a:spcPct val="107000"/>
              </a:lnSpc>
              <a:spcAft>
                <a:spcPts val="800"/>
              </a:spcAft>
              <a:buFont typeface="Symbol" panose="05050102010706020507" pitchFamily="18" charset="2"/>
              <a:buChar char=""/>
            </a:pPr>
            <a:r>
              <a:rPr lang="nl-NL" sz="1600" dirty="0">
                <a:latin typeface="Segoe UI" panose="020B0502040204020203" pitchFamily="34" charset="0"/>
                <a:cs typeface="Segoe UI" panose="020B0502040204020203" pitchFamily="34" charset="0"/>
              </a:rPr>
              <a:t>Georganiseerd vanuit een interdisciplinaire samenwerking tussen gespecialiseerde psycholoog, een somatisch arts (huisarts/pediater), een gespecialiseerde diëtist en eventueel een (kinder- en jeugd)psychiater: initiëren van een zorgtraject eetstoornissen (behandelplan) via arts.</a:t>
            </a:r>
          </a:p>
          <a:p>
            <a:pPr marL="342900" indent="-342900" algn="just">
              <a:lnSpc>
                <a:spcPct val="107000"/>
              </a:lnSpc>
              <a:spcAft>
                <a:spcPts val="800"/>
              </a:spcAft>
              <a:buFont typeface="Symbol" panose="05050102010706020507" pitchFamily="18" charset="2"/>
              <a:buChar char=""/>
            </a:pPr>
            <a:r>
              <a:rPr lang="nl-NL" sz="1600" dirty="0">
                <a:latin typeface="Segoe UI" panose="020B0502040204020203" pitchFamily="34" charset="0"/>
                <a:cs typeface="Segoe UI" panose="020B0502040204020203" pitchFamily="34" charset="0"/>
              </a:rPr>
              <a:t>Met de nodige aandacht aan de daarvoor nodige opleiding om te voorzien in voldoende aanbod van gespecialiseerde diëtisten (vorming en ervaring).</a:t>
            </a:r>
            <a:endParaRPr lang="en-GB" sz="1600" dirty="0">
              <a:latin typeface="Segoe UI" panose="020B0502040204020203" pitchFamily="34" charset="0"/>
              <a:cs typeface="Segoe UI" panose="020B0502040204020203" pitchFamily="34" charset="0"/>
            </a:endParaRPr>
          </a:p>
        </p:txBody>
      </p:sp>
      <p:sp>
        <p:nvSpPr>
          <p:cNvPr id="2" name="Rechthoek 1">
            <a:extLst>
              <a:ext uri="{FF2B5EF4-FFF2-40B4-BE49-F238E27FC236}">
                <a16:creationId xmlns:a16="http://schemas.microsoft.com/office/drawing/2014/main" id="{888BD234-3769-BA3D-2592-9F4403C91523}"/>
              </a:ext>
            </a:extLst>
          </p:cNvPr>
          <p:cNvSpPr/>
          <p:nvPr/>
        </p:nvSpPr>
        <p:spPr>
          <a:xfrm>
            <a:off x="10496550" y="134471"/>
            <a:ext cx="1476374" cy="51735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3" name="Afbeelding 2">
            <a:extLst>
              <a:ext uri="{FF2B5EF4-FFF2-40B4-BE49-F238E27FC236}">
                <a16:creationId xmlns:a16="http://schemas.microsoft.com/office/drawing/2014/main" id="{2D2B0508-01FE-ABE1-E32D-AF6FCDDF1EF5}"/>
              </a:ext>
            </a:extLst>
          </p:cNvPr>
          <p:cNvPicPr>
            <a:picLocks/>
          </p:cNvPicPr>
          <p:nvPr/>
        </p:nvPicPr>
        <p:blipFill>
          <a:blip r:embed="rId4" cstate="print"/>
          <a:stretch>
            <a:fillRect/>
          </a:stretch>
        </p:blipFill>
        <p:spPr>
          <a:xfrm>
            <a:off x="9757804" y="181535"/>
            <a:ext cx="643496" cy="423221"/>
          </a:xfrm>
          <a:prstGeom prst="rect">
            <a:avLst/>
          </a:prstGeom>
        </p:spPr>
      </p:pic>
      <p:pic>
        <p:nvPicPr>
          <p:cNvPr id="7" name="Picture 4" descr="Home - WINGG">
            <a:extLst>
              <a:ext uri="{FF2B5EF4-FFF2-40B4-BE49-F238E27FC236}">
                <a16:creationId xmlns:a16="http://schemas.microsoft.com/office/drawing/2014/main" id="{2F707A75-25A9-CB4F-EDC2-F6503655EE6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53911" y="245718"/>
            <a:ext cx="966378" cy="541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750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6BACEF92-4769-4F1A-83F1-59E87B9FD7FC}"/>
              </a:ext>
            </a:extLst>
          </p:cNvPr>
          <p:cNvSpPr>
            <a:spLocks noGrp="1"/>
          </p:cNvSpPr>
          <p:nvPr>
            <p:ph type="title"/>
          </p:nvPr>
        </p:nvSpPr>
        <p:spPr>
          <a:xfrm>
            <a:off x="1056640" y="365125"/>
            <a:ext cx="10298748" cy="1138555"/>
          </a:xfrm>
        </p:spPr>
        <p:txBody>
          <a:bodyPr rtlCol="0">
            <a:normAutofit/>
          </a:bodyPr>
          <a:lstStyle/>
          <a:p>
            <a:pPr rtl="0"/>
            <a:r>
              <a:rPr lang="nl-NL" sz="3200" b="1" i="0" dirty="0">
                <a:latin typeface="Segoe UI" panose="020B0502040204020203" pitchFamily="34" charset="0"/>
                <a:cs typeface="Segoe UI" panose="020B0502040204020203" pitchFamily="34" charset="0"/>
              </a:rPr>
              <a:t>‘Zorgtraject eetstoornissen’: Blik op de centrale rol van de huisarts</a:t>
            </a:r>
          </a:p>
        </p:txBody>
      </p:sp>
      <p:sp>
        <p:nvSpPr>
          <p:cNvPr id="5" name="Tekstvak 4">
            <a:extLst>
              <a:ext uri="{FF2B5EF4-FFF2-40B4-BE49-F238E27FC236}">
                <a16:creationId xmlns:a16="http://schemas.microsoft.com/office/drawing/2014/main" id="{A20BF013-54CC-42E3-A944-8CBAE8E5BEFF}"/>
              </a:ext>
            </a:extLst>
          </p:cNvPr>
          <p:cNvSpPr txBox="1"/>
          <p:nvPr/>
        </p:nvSpPr>
        <p:spPr>
          <a:xfrm>
            <a:off x="548640" y="1412950"/>
            <a:ext cx="10515600" cy="6378093"/>
          </a:xfrm>
          <a:prstGeom prst="rect">
            <a:avLst/>
          </a:prstGeom>
          <a:noFill/>
        </p:spPr>
        <p:txBody>
          <a:bodyPr wrap="square" rtlCol="0">
            <a:spAutoFit/>
          </a:bodyPr>
          <a:lstStyle/>
          <a:p>
            <a:pPr algn="just">
              <a:lnSpc>
                <a:spcPct val="107000"/>
              </a:lnSpc>
              <a:spcAft>
                <a:spcPts val="800"/>
              </a:spcAft>
            </a:pP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Initieert</a:t>
            </a:r>
            <a:r>
              <a:rPr lang="en-GB" sz="1600" dirty="0">
                <a:latin typeface="Segoe UI" panose="020B0502040204020203" pitchFamily="34" charset="0"/>
                <a:cs typeface="Segoe UI" panose="020B0502040204020203" pitchFamily="34" charset="0"/>
              </a:rPr>
              <a:t> het </a:t>
            </a:r>
            <a:r>
              <a:rPr lang="en-GB" sz="1600" dirty="0" err="1">
                <a:latin typeface="Segoe UI" panose="020B0502040204020203" pitchFamily="34" charset="0"/>
                <a:cs typeface="Segoe UI" panose="020B0502040204020203" pitchFamily="34" charset="0"/>
              </a:rPr>
              <a:t>multidisciplinair</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zorgtraject</a:t>
            </a:r>
            <a:r>
              <a:rPr lang="en-GB" sz="1600" dirty="0">
                <a:latin typeface="Segoe UI" panose="020B0502040204020203" pitchFamily="34" charset="0"/>
                <a:cs typeface="Segoe UI" panose="020B0502040204020203" pitchFamily="34" charset="0"/>
              </a:rPr>
              <a:t>.</a:t>
            </a:r>
          </a:p>
          <a:p>
            <a:pPr marL="285750" indent="-285750" algn="just">
              <a:lnSpc>
                <a:spcPct val="107000"/>
              </a:lnSpc>
              <a:spcAft>
                <a:spcPts val="800"/>
              </a:spcAft>
              <a:buFontTx/>
              <a:buChar char="-"/>
            </a:pPr>
            <a:r>
              <a:rPr lang="en-GB" sz="1600" dirty="0" err="1">
                <a:latin typeface="Segoe UI" panose="020B0502040204020203" pitchFamily="34" charset="0"/>
                <a:cs typeface="Segoe UI" panose="020B0502040204020203" pitchFamily="34" charset="0"/>
              </a:rPr>
              <a:t>Staat</a:t>
            </a:r>
            <a:r>
              <a:rPr lang="en-GB" sz="1600" dirty="0">
                <a:latin typeface="Segoe UI" panose="020B0502040204020203" pitchFamily="34" charset="0"/>
                <a:cs typeface="Segoe UI" panose="020B0502040204020203" pitchFamily="34" charset="0"/>
              </a:rPr>
              <a:t> in </a:t>
            </a:r>
            <a:r>
              <a:rPr lang="en-GB" sz="1600" dirty="0" err="1">
                <a:latin typeface="Segoe UI" panose="020B0502040204020203" pitchFamily="34" charset="0"/>
                <a:cs typeface="Segoe UI" panose="020B0502040204020203" pitchFamily="34" charset="0"/>
              </a:rPr>
              <a:t>voor</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opmaak</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en</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opvolging</a:t>
            </a:r>
            <a:r>
              <a:rPr lang="en-GB" sz="1600" dirty="0">
                <a:latin typeface="Segoe UI" panose="020B0502040204020203" pitchFamily="34" charset="0"/>
                <a:cs typeface="Segoe UI" panose="020B0502040204020203" pitchFamily="34" charset="0"/>
              </a:rPr>
              <a:t> van het </a:t>
            </a:r>
            <a:r>
              <a:rPr lang="en-GB" sz="1600" dirty="0" err="1">
                <a:latin typeface="Segoe UI" panose="020B0502040204020203" pitchFamily="34" charset="0"/>
                <a:cs typeface="Segoe UI" panose="020B0502040204020203" pitchFamily="34" charset="0"/>
              </a:rPr>
              <a:t>behandelplan</a:t>
            </a:r>
            <a:r>
              <a:rPr lang="en-GB" sz="1600" dirty="0">
                <a:latin typeface="Segoe UI" panose="020B0502040204020203" pitchFamily="34" charset="0"/>
                <a:cs typeface="Segoe UI" panose="020B0502040204020203" pitchFamily="34" charset="0"/>
              </a:rPr>
              <a:t>.</a:t>
            </a:r>
          </a:p>
          <a:p>
            <a:pPr marL="285750" indent="-285750" algn="just">
              <a:lnSpc>
                <a:spcPct val="107000"/>
              </a:lnSpc>
              <a:spcAft>
                <a:spcPts val="800"/>
              </a:spcAft>
              <a:buFontTx/>
              <a:buChar char="-"/>
            </a:pPr>
            <a:r>
              <a:rPr lang="en-GB" sz="1600" b="1" i="1" dirty="0">
                <a:latin typeface="Segoe UI" panose="020B0502040204020203" pitchFamily="34" charset="0"/>
                <a:cs typeface="Segoe UI" panose="020B0502040204020203" pitchFamily="34" charset="0"/>
              </a:rPr>
              <a:t>DOEL: </a:t>
            </a:r>
            <a:r>
              <a:rPr lang="en-GB" sz="1600" dirty="0" err="1">
                <a:latin typeface="Segoe UI" panose="020B0502040204020203" pitchFamily="34" charset="0"/>
                <a:cs typeface="Segoe UI" panose="020B0502040204020203" pitchFamily="34" charset="0"/>
              </a:rPr>
              <a:t>ambulante</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interdisciplinaire</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zorg</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faciliteren</a:t>
            </a:r>
            <a:r>
              <a:rPr lang="en-GB" sz="1600" dirty="0">
                <a:latin typeface="Segoe UI" panose="020B0502040204020203" pitchFamily="34" charset="0"/>
                <a:cs typeface="Segoe UI" panose="020B0502040204020203" pitchFamily="34" charset="0"/>
              </a:rPr>
              <a:t>. </a:t>
            </a:r>
          </a:p>
          <a:p>
            <a:pPr marL="285750" indent="-285750" algn="just">
              <a:lnSpc>
                <a:spcPct val="107000"/>
              </a:lnSpc>
              <a:spcAft>
                <a:spcPts val="800"/>
              </a:spcAft>
              <a:buFontTx/>
              <a:buChar char="-"/>
            </a:pPr>
            <a:r>
              <a:rPr lang="en-GB" sz="1600" dirty="0" err="1">
                <a:latin typeface="Segoe UI" panose="020B0502040204020203" pitchFamily="34" charset="0"/>
                <a:cs typeface="Segoe UI" panose="020B0502040204020203" pitchFamily="34" charset="0"/>
              </a:rPr>
              <a:t>Noodzakelijke</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gegevens</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zie</a:t>
            </a:r>
            <a:r>
              <a:rPr lang="en-GB" sz="1600" dirty="0">
                <a:latin typeface="Segoe UI" panose="020B0502040204020203" pitchFamily="34" charset="0"/>
                <a:cs typeface="Segoe UI" panose="020B0502040204020203" pitchFamily="34" charset="0"/>
              </a:rPr>
              <a:t> website RIZIV. </a:t>
            </a:r>
            <a:r>
              <a:rPr lang="en-GB" sz="1600" dirty="0" err="1">
                <a:latin typeface="Segoe UI" panose="020B0502040204020203" pitchFamily="34" charset="0"/>
                <a:cs typeface="Segoe UI" panose="020B0502040204020203" pitchFamily="34" charset="0"/>
              </a:rPr>
              <a:t>Binnenkort</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een</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sjabloon</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beschikbaar</a:t>
            </a:r>
            <a:r>
              <a:rPr lang="en-GB" sz="1600" dirty="0">
                <a:latin typeface="Segoe UI" panose="020B0502040204020203" pitchFamily="34" charset="0"/>
                <a:cs typeface="Segoe UI" panose="020B0502040204020203" pitchFamily="34" charset="0"/>
              </a:rPr>
              <a:t> via: </a:t>
            </a:r>
            <a:r>
              <a:rPr lang="en-GB" sz="1600" dirty="0">
                <a:latin typeface="Segoe UI" panose="020B0502040204020203" pitchFamily="34" charset="0"/>
                <a:cs typeface="Segoe UI" panose="020B0502040204020203" pitchFamily="34" charset="0"/>
                <a:hlinkClick r:id="rId3"/>
              </a:rPr>
              <a:t>www.wingg.be/eetstoornissen</a:t>
            </a:r>
            <a:endParaRPr lang="en-GB" sz="1600" dirty="0">
              <a:latin typeface="Segoe UI" panose="020B0502040204020203" pitchFamily="34" charset="0"/>
              <a:cs typeface="Segoe UI" panose="020B0502040204020203" pitchFamily="34" charset="0"/>
            </a:endParaRPr>
          </a:p>
          <a:p>
            <a:pPr marL="285750" indent="-285750" algn="just">
              <a:lnSpc>
                <a:spcPct val="107000"/>
              </a:lnSpc>
              <a:spcAft>
                <a:spcPts val="800"/>
              </a:spcAft>
              <a:buFontTx/>
              <a:buChar char="-"/>
            </a:pPr>
            <a:r>
              <a:rPr lang="en-GB" sz="1600" dirty="0" err="1">
                <a:latin typeface="Segoe UI" panose="020B0502040204020203" pitchFamily="34" charset="0"/>
                <a:cs typeface="Segoe UI" panose="020B0502040204020203" pitchFamily="34" charset="0"/>
              </a:rPr>
              <a:t>Namen</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en</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adresgegevens</a:t>
            </a:r>
            <a:r>
              <a:rPr lang="en-GB" sz="1600" dirty="0">
                <a:latin typeface="Segoe UI" panose="020B0502040204020203" pitchFamily="34" charset="0"/>
                <a:cs typeface="Segoe UI" panose="020B0502040204020203" pitchFamily="34" charset="0"/>
              </a:rPr>
              <a:t> (G)-ELP </a:t>
            </a:r>
            <a:r>
              <a:rPr lang="en-GB" sz="1600" dirty="0" err="1">
                <a:latin typeface="Segoe UI" panose="020B0502040204020203" pitchFamily="34" charset="0"/>
                <a:cs typeface="Segoe UI" panose="020B0502040204020203" pitchFamily="34" charset="0"/>
              </a:rPr>
              <a:t>psychologen</a:t>
            </a:r>
            <a:r>
              <a:rPr lang="en-GB" sz="1600" dirty="0">
                <a:latin typeface="Segoe UI" panose="020B0502040204020203" pitchFamily="34" charset="0"/>
                <a:cs typeface="Segoe UI" panose="020B0502040204020203" pitchFamily="34" charset="0"/>
              </a:rPr>
              <a:t> via de </a:t>
            </a:r>
            <a:r>
              <a:rPr lang="en-GB" sz="1600" dirty="0" err="1">
                <a:latin typeface="Segoe UI" panose="020B0502040204020203" pitchFamily="34" charset="0"/>
                <a:cs typeface="Segoe UI" panose="020B0502040204020203" pitchFamily="34" charset="0"/>
              </a:rPr>
              <a:t>verwijstool</a:t>
            </a:r>
            <a:r>
              <a:rPr lang="en-GB" sz="1600" dirty="0">
                <a:latin typeface="Segoe UI" panose="020B0502040204020203" pitchFamily="34" charset="0"/>
                <a:cs typeface="Segoe UI" panose="020B0502040204020203" pitchFamily="34" charset="0"/>
              </a:rPr>
              <a:t> van </a:t>
            </a:r>
            <a:r>
              <a:rPr lang="en-GB" sz="1600" dirty="0" err="1">
                <a:latin typeface="Segoe UI" panose="020B0502040204020203" pitchFamily="34" charset="0"/>
                <a:cs typeface="Segoe UI" panose="020B0502040204020203" pitchFamily="34" charset="0"/>
              </a:rPr>
              <a:t>eetexpert</a:t>
            </a:r>
            <a:r>
              <a:rPr lang="en-GB" sz="1600" dirty="0">
                <a:latin typeface="Segoe UI" panose="020B0502040204020203" pitchFamily="34" charset="0"/>
                <a:cs typeface="Segoe UI" panose="020B0502040204020203" pitchFamily="34" charset="0"/>
              </a:rPr>
              <a:t> of via </a:t>
            </a:r>
            <a:r>
              <a:rPr lang="en-GB" sz="1600" dirty="0">
                <a:latin typeface="Segoe UI" panose="020B0502040204020203" pitchFamily="34" charset="0"/>
                <a:cs typeface="Segoe UI" panose="020B0502040204020203" pitchFamily="34" charset="0"/>
                <a:hlinkClick r:id="rId4"/>
              </a:rPr>
              <a:t>www.elpen.be</a:t>
            </a:r>
            <a:r>
              <a:rPr lang="en-GB" sz="1600" dirty="0">
                <a:latin typeface="Segoe UI" panose="020B0502040204020203" pitchFamily="34" charset="0"/>
                <a:cs typeface="Segoe UI" panose="020B0502040204020203" pitchFamily="34" charset="0"/>
              </a:rPr>
              <a:t> =&gt; ‘</a:t>
            </a:r>
            <a:r>
              <a:rPr lang="en-GB" sz="1600" dirty="0" err="1">
                <a:latin typeface="Segoe UI" panose="020B0502040204020203" pitchFamily="34" charset="0"/>
                <a:cs typeface="Segoe UI" panose="020B0502040204020203" pitchFamily="34" charset="0"/>
              </a:rPr>
              <a:t>eetstoornissen</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aanklikken</a:t>
            </a:r>
            <a:r>
              <a:rPr lang="en-GB" sz="1600" dirty="0">
                <a:latin typeface="Segoe UI" panose="020B0502040204020203" pitchFamily="34" charset="0"/>
                <a:cs typeface="Segoe UI" panose="020B0502040204020203" pitchFamily="34" charset="0"/>
              </a:rPr>
              <a:t>.’</a:t>
            </a:r>
          </a:p>
          <a:p>
            <a:pPr marL="285750" indent="-285750" algn="just">
              <a:lnSpc>
                <a:spcPct val="107000"/>
              </a:lnSpc>
              <a:spcAft>
                <a:spcPts val="800"/>
              </a:spcAft>
              <a:buFontTx/>
              <a:buChar char="-"/>
            </a:pPr>
            <a:r>
              <a:rPr lang="en-GB" sz="1600" dirty="0" err="1">
                <a:latin typeface="Segoe UI" panose="020B0502040204020203" pitchFamily="34" charset="0"/>
                <a:cs typeface="Segoe UI" panose="020B0502040204020203" pitchFamily="34" charset="0"/>
              </a:rPr>
              <a:t>Namen</a:t>
            </a:r>
            <a:r>
              <a:rPr lang="en-GB" sz="1600" dirty="0">
                <a:latin typeface="Segoe UI" panose="020B0502040204020203" pitchFamily="34" charset="0"/>
                <a:cs typeface="Segoe UI" panose="020B0502040204020203" pitchFamily="34" charset="0"/>
              </a:rPr>
              <a:t> an </a:t>
            </a:r>
            <a:r>
              <a:rPr lang="en-GB" sz="1600" dirty="0" err="1">
                <a:latin typeface="Segoe UI" panose="020B0502040204020203" pitchFamily="34" charset="0"/>
                <a:cs typeface="Segoe UI" panose="020B0502040204020203" pitchFamily="34" charset="0"/>
              </a:rPr>
              <a:t>adressen</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geconventioneerd</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diëtisten</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binnenkort</a:t>
            </a:r>
            <a:r>
              <a:rPr lang="en-GB" sz="1600" dirty="0">
                <a:latin typeface="Segoe UI" panose="020B0502040204020203" pitchFamily="34" charset="0"/>
                <a:cs typeface="Segoe UI" panose="020B0502040204020203" pitchFamily="34" charset="0"/>
              </a:rPr>
              <a:t> via de website </a:t>
            </a:r>
            <a:r>
              <a:rPr lang="en-GB" sz="1600" u="sng" dirty="0">
                <a:solidFill>
                  <a:schemeClr val="accent5"/>
                </a:solidFill>
                <a:latin typeface="Segoe UI" panose="020B0502040204020203" pitchFamily="34" charset="0"/>
                <a:cs typeface="Segoe UI" panose="020B0502040204020203" pitchFamily="34" charset="0"/>
              </a:rPr>
              <a:t>www.wingg.be/eetstoornissen</a:t>
            </a:r>
          </a:p>
          <a:p>
            <a:pPr marL="285750" indent="-285750" algn="just">
              <a:lnSpc>
                <a:spcPct val="107000"/>
              </a:lnSpc>
              <a:spcAft>
                <a:spcPts val="800"/>
              </a:spcAft>
              <a:buFontTx/>
              <a:buChar char="-"/>
            </a:pPr>
            <a:r>
              <a:rPr lang="en-GB" sz="1600" dirty="0">
                <a:latin typeface="Segoe UI" panose="020B0502040204020203" pitchFamily="34" charset="0"/>
                <a:cs typeface="Segoe UI" panose="020B0502040204020203" pitchFamily="34" charset="0"/>
              </a:rPr>
              <a:t>Ambulant </a:t>
            </a:r>
            <a:r>
              <a:rPr lang="en-GB" sz="1600" dirty="0" err="1">
                <a:latin typeface="Segoe UI" panose="020B0502040204020203" pitchFamily="34" charset="0"/>
                <a:cs typeface="Segoe UI" panose="020B0502040204020203" pitchFamily="34" charset="0"/>
              </a:rPr>
              <a:t>aanbod</a:t>
            </a:r>
            <a:r>
              <a:rPr lang="en-GB" sz="1600" dirty="0">
                <a:latin typeface="Segoe UI" panose="020B0502040204020203" pitchFamily="34" charset="0"/>
                <a:cs typeface="Segoe UI" panose="020B0502040204020203" pitchFamily="34" charset="0"/>
              </a:rPr>
              <a:t> =&gt; start </a:t>
            </a:r>
            <a:r>
              <a:rPr lang="en-GB" sz="1600" dirty="0" err="1">
                <a:latin typeface="Segoe UI" panose="020B0502040204020203" pitchFamily="34" charset="0"/>
                <a:cs typeface="Segoe UI" panose="020B0502040204020203" pitchFamily="34" charset="0"/>
              </a:rPr>
              <a:t>zorgtraject</a:t>
            </a:r>
            <a:r>
              <a:rPr lang="en-GB" sz="1600" dirty="0">
                <a:latin typeface="Segoe UI" panose="020B0502040204020203" pitchFamily="34" charset="0"/>
                <a:cs typeface="Segoe UI" panose="020B0502040204020203" pitchFamily="34" charset="0"/>
              </a:rPr>
              <a:t>: </a:t>
            </a:r>
            <a:r>
              <a:rPr lang="en-GB" sz="1600" dirty="0" err="1">
                <a:latin typeface="Segoe UI" panose="020B0502040204020203" pitchFamily="34" charset="0"/>
                <a:cs typeface="Segoe UI" panose="020B0502040204020203" pitchFamily="34" charset="0"/>
              </a:rPr>
              <a:t>diagnosestelling</a:t>
            </a:r>
            <a:endParaRPr lang="en-GB" sz="1600" dirty="0">
              <a:latin typeface="Segoe UI" panose="020B0502040204020203" pitchFamily="34" charset="0"/>
              <a:cs typeface="Segoe UI" panose="020B0502040204020203" pitchFamily="34" charset="0"/>
            </a:endParaRPr>
          </a:p>
          <a:p>
            <a:pPr algn="just">
              <a:lnSpc>
                <a:spcPct val="107000"/>
              </a:lnSpc>
              <a:spcAft>
                <a:spcPts val="800"/>
              </a:spcAft>
            </a:pPr>
            <a:r>
              <a:rPr lang="nl-BE" sz="1600" dirty="0">
                <a:latin typeface="Segoe UI" panose="020B0502040204020203" pitchFamily="34" charset="0"/>
                <a:cs typeface="Segoe UI" panose="020B0502040204020203" pitchFamily="34" charset="0"/>
              </a:rPr>
              <a:t>AN - Anorexia </a:t>
            </a:r>
            <a:r>
              <a:rPr lang="nl-BE" sz="1600" dirty="0" err="1">
                <a:latin typeface="Segoe UI" panose="020B0502040204020203" pitchFamily="34" charset="0"/>
                <a:cs typeface="Segoe UI" panose="020B0502040204020203" pitchFamily="34" charset="0"/>
              </a:rPr>
              <a:t>Nervose</a:t>
            </a:r>
            <a:endParaRPr lang="nl-BE" sz="1600" dirty="0">
              <a:latin typeface="Segoe UI" panose="020B0502040204020203" pitchFamily="34" charset="0"/>
              <a:cs typeface="Segoe UI" panose="020B0502040204020203" pitchFamily="34" charset="0"/>
            </a:endParaRPr>
          </a:p>
          <a:p>
            <a:pPr algn="just">
              <a:lnSpc>
                <a:spcPct val="107000"/>
              </a:lnSpc>
              <a:spcAft>
                <a:spcPts val="800"/>
              </a:spcAft>
            </a:pPr>
            <a:r>
              <a:rPr lang="nl-BE" sz="1600" dirty="0">
                <a:latin typeface="Segoe UI" panose="020B0502040204020203" pitchFamily="34" charset="0"/>
                <a:cs typeface="Segoe UI" panose="020B0502040204020203" pitchFamily="34" charset="0"/>
              </a:rPr>
              <a:t>BED - </a:t>
            </a:r>
            <a:r>
              <a:rPr lang="nl-BE" sz="1600" dirty="0" err="1">
                <a:latin typeface="Segoe UI" panose="020B0502040204020203" pitchFamily="34" charset="0"/>
                <a:cs typeface="Segoe UI" panose="020B0502040204020203" pitchFamily="34" charset="0"/>
              </a:rPr>
              <a:t>Binge</a:t>
            </a:r>
            <a:r>
              <a:rPr lang="nl-BE" sz="1600" dirty="0">
                <a:latin typeface="Segoe UI" panose="020B0502040204020203" pitchFamily="34" charset="0"/>
                <a:cs typeface="Segoe UI" panose="020B0502040204020203" pitchFamily="34" charset="0"/>
              </a:rPr>
              <a:t> </a:t>
            </a:r>
            <a:r>
              <a:rPr lang="nl-BE" sz="1600" dirty="0" err="1">
                <a:latin typeface="Segoe UI" panose="020B0502040204020203" pitchFamily="34" charset="0"/>
                <a:cs typeface="Segoe UI" panose="020B0502040204020203" pitchFamily="34" charset="0"/>
              </a:rPr>
              <a:t>Eating</a:t>
            </a:r>
            <a:r>
              <a:rPr lang="nl-BE" sz="1600" dirty="0">
                <a:latin typeface="Segoe UI" panose="020B0502040204020203" pitchFamily="34" charset="0"/>
                <a:cs typeface="Segoe UI" panose="020B0502040204020203" pitchFamily="34" charset="0"/>
              </a:rPr>
              <a:t> Disorder</a:t>
            </a:r>
          </a:p>
          <a:p>
            <a:pPr algn="just">
              <a:lnSpc>
                <a:spcPct val="107000"/>
              </a:lnSpc>
              <a:spcAft>
                <a:spcPts val="800"/>
              </a:spcAft>
            </a:pPr>
            <a:r>
              <a:rPr lang="nl-BE" sz="1600" dirty="0">
                <a:latin typeface="Segoe UI" panose="020B0502040204020203" pitchFamily="34" charset="0"/>
                <a:cs typeface="Segoe UI" panose="020B0502040204020203" pitchFamily="34" charset="0"/>
              </a:rPr>
              <a:t>BN - Boulimia Nervosa</a:t>
            </a:r>
          </a:p>
          <a:p>
            <a:pPr algn="just">
              <a:lnSpc>
                <a:spcPct val="107000"/>
              </a:lnSpc>
              <a:spcAft>
                <a:spcPts val="800"/>
              </a:spcAft>
            </a:pPr>
            <a:r>
              <a:rPr lang="nl-BE" sz="1600" dirty="0">
                <a:latin typeface="Segoe UI" panose="020B0502040204020203" pitchFamily="34" charset="0"/>
                <a:cs typeface="Segoe UI" panose="020B0502040204020203" pitchFamily="34" charset="0"/>
              </a:rPr>
              <a:t>Artsen worden vergoed via nomenclatuur (401295)/12 maanden 100 euro.</a:t>
            </a:r>
          </a:p>
          <a:p>
            <a:pPr algn="just">
              <a:lnSpc>
                <a:spcPct val="107000"/>
              </a:lnSpc>
              <a:spcAft>
                <a:spcPts val="800"/>
              </a:spcAft>
            </a:pPr>
            <a:r>
              <a:rPr lang="nl-BE" sz="1600" dirty="0">
                <a:latin typeface="Segoe UI" panose="020B0502040204020203" pitchFamily="34" charset="0"/>
                <a:cs typeface="Segoe UI" panose="020B0502040204020203" pitchFamily="34" charset="0"/>
              </a:rPr>
              <a:t>Tijdens behandeljaar twee opties tot MDO (minimum een kwartier, maximaal vier hulpverleners): wordt aangerekend via nomenclatuur (4013010)/21,20 euro.</a:t>
            </a:r>
          </a:p>
          <a:p>
            <a:pPr marL="358775" algn="just"/>
            <a:endParaRPr lang="nl-BE" sz="1600" dirty="0">
              <a:latin typeface="Segoe UI" panose="020B0502040204020203" pitchFamily="34" charset="0"/>
              <a:cs typeface="Segoe UI" panose="020B0502040204020203" pitchFamily="34" charset="0"/>
            </a:endParaRPr>
          </a:p>
          <a:p>
            <a:pPr marL="644525" indent="-285750" algn="just">
              <a:buFontTx/>
              <a:buChar char="-"/>
            </a:pPr>
            <a:endParaRPr lang="nl-BE" sz="1600" dirty="0">
              <a:latin typeface="Segoe UI" panose="020B0502040204020203" pitchFamily="34" charset="0"/>
              <a:cs typeface="Segoe UI" panose="020B0502040204020203" pitchFamily="34" charset="0"/>
            </a:endParaRPr>
          </a:p>
          <a:p>
            <a:pPr marL="285750" indent="-285750" algn="just">
              <a:lnSpc>
                <a:spcPct val="107000"/>
              </a:lnSpc>
              <a:spcAft>
                <a:spcPts val="800"/>
              </a:spcAft>
              <a:buFontTx/>
              <a:buChar char="-"/>
            </a:pPr>
            <a:endParaRPr lang="en-GB" sz="1600" dirty="0">
              <a:latin typeface="Segoe UI" panose="020B0502040204020203" pitchFamily="34" charset="0"/>
              <a:cs typeface="Segoe UI" panose="020B0502040204020203" pitchFamily="34" charset="0"/>
            </a:endParaRPr>
          </a:p>
          <a:p>
            <a:pPr marL="285750" indent="-285750" algn="just">
              <a:lnSpc>
                <a:spcPct val="107000"/>
              </a:lnSpc>
              <a:spcAft>
                <a:spcPts val="800"/>
              </a:spcAft>
              <a:buFontTx/>
              <a:buChar char="-"/>
            </a:pPr>
            <a:endParaRPr lang="en-GB" sz="1600" dirty="0">
              <a:latin typeface="Segoe UI" panose="020B0502040204020203" pitchFamily="34" charset="0"/>
              <a:cs typeface="Segoe UI" panose="020B0502040204020203" pitchFamily="34" charset="0"/>
            </a:endParaRPr>
          </a:p>
        </p:txBody>
      </p:sp>
      <p:sp>
        <p:nvSpPr>
          <p:cNvPr id="2" name="Rechthoek 1">
            <a:extLst>
              <a:ext uri="{FF2B5EF4-FFF2-40B4-BE49-F238E27FC236}">
                <a16:creationId xmlns:a16="http://schemas.microsoft.com/office/drawing/2014/main" id="{888BD234-3769-BA3D-2592-9F4403C91523}"/>
              </a:ext>
            </a:extLst>
          </p:cNvPr>
          <p:cNvSpPr/>
          <p:nvPr/>
        </p:nvSpPr>
        <p:spPr>
          <a:xfrm>
            <a:off x="10496550" y="134471"/>
            <a:ext cx="1476374" cy="517350"/>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3" name="Afbeelding 2">
            <a:extLst>
              <a:ext uri="{FF2B5EF4-FFF2-40B4-BE49-F238E27FC236}">
                <a16:creationId xmlns:a16="http://schemas.microsoft.com/office/drawing/2014/main" id="{2D2B0508-01FE-ABE1-E32D-AF6FCDDF1EF5}"/>
              </a:ext>
            </a:extLst>
          </p:cNvPr>
          <p:cNvPicPr>
            <a:picLocks/>
          </p:cNvPicPr>
          <p:nvPr/>
        </p:nvPicPr>
        <p:blipFill>
          <a:blip r:embed="rId6" cstate="print"/>
          <a:stretch>
            <a:fillRect/>
          </a:stretch>
        </p:blipFill>
        <p:spPr>
          <a:xfrm>
            <a:off x="9757804" y="181535"/>
            <a:ext cx="643496" cy="423221"/>
          </a:xfrm>
          <a:prstGeom prst="rect">
            <a:avLst/>
          </a:prstGeom>
        </p:spPr>
      </p:pic>
      <p:pic>
        <p:nvPicPr>
          <p:cNvPr id="7" name="Picture 4" descr="Home - WINGG">
            <a:extLst>
              <a:ext uri="{FF2B5EF4-FFF2-40B4-BE49-F238E27FC236}">
                <a16:creationId xmlns:a16="http://schemas.microsoft.com/office/drawing/2014/main" id="{106A136F-3CBE-F035-23AE-D87268C2033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37426" y="103356"/>
            <a:ext cx="966378" cy="541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8617532"/>
      </p:ext>
    </p:extLst>
  </p:cSld>
  <p:clrMapOvr>
    <a:masterClrMapping/>
  </p:clrMapOvr>
</p:sld>
</file>

<file path=ppt/theme/theme1.xml><?xml version="1.0" encoding="utf-8"?>
<a:theme xmlns:a="http://schemas.openxmlformats.org/drawingml/2006/main" name="Personnalisé">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0957315_TF10001108_Win32" id="{08D89365-2E4C-432D-9349-8DF9B80AEEA1}" vid="{010FF314-90DF-4A21-BD0D-ADCBA34234AC}"/>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715E3B1C2DE247AAF33056844A7B1E" ma:contentTypeVersion="16" ma:contentTypeDescription="Een nieuw document maken." ma:contentTypeScope="" ma:versionID="b76cca6d2f9cf338bf16ce120adefb30">
  <xsd:schema xmlns:xsd="http://www.w3.org/2001/XMLSchema" xmlns:xs="http://www.w3.org/2001/XMLSchema" xmlns:p="http://schemas.microsoft.com/office/2006/metadata/properties" xmlns:ns2="fa854fef-47ef-4fe7-b24f-34aa5dd22952" xmlns:ns3="32101828-2909-4a65-ba48-d46618f906a6" targetNamespace="http://schemas.microsoft.com/office/2006/metadata/properties" ma:root="true" ma:fieldsID="3d079804781cff4ba87a9663bd25699a" ns2:_="" ns3:_="">
    <xsd:import namespace="fa854fef-47ef-4fe7-b24f-34aa5dd22952"/>
    <xsd:import namespace="32101828-2909-4a65-ba48-d46618f906a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854fef-47ef-4fe7-b24f-34aa5dd229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Afbeeldingtags" ma:readOnly="false" ma:fieldId="{5cf76f15-5ced-4ddc-b409-7134ff3c332f}" ma:taxonomyMulti="true" ma:sspId="71805dcd-bbec-436e-a01b-7ce4d43c92e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2101828-2909-4a65-ba48-d46618f906a6"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29c7105e-5674-4b52-9473-aec3ba60afa8}" ma:internalName="TaxCatchAll" ma:showField="CatchAllData" ma:web="32101828-2909-4a65-ba48-d46618f906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2101828-2909-4a65-ba48-d46618f906a6" xsi:nil="true"/>
    <lcf76f155ced4ddcb4097134ff3c332f xmlns="fa854fef-47ef-4fe7-b24f-34aa5dd2295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5472380-F40E-48D2-A038-CD0AC0FD634B}"/>
</file>

<file path=customXml/itemProps2.xml><?xml version="1.0" encoding="utf-8"?>
<ds:datastoreItem xmlns:ds="http://schemas.openxmlformats.org/officeDocument/2006/customXml" ds:itemID="{AB169BE5-1749-40E2-B7D9-9402AED8C53A}"/>
</file>

<file path=customXml/itemProps3.xml><?xml version="1.0" encoding="utf-8"?>
<ds:datastoreItem xmlns:ds="http://schemas.openxmlformats.org/officeDocument/2006/customXml" ds:itemID="{F698E4BF-12FD-4AB1-AF82-60BDE65F7425}"/>
</file>

<file path=docProps/app.xml><?xml version="1.0" encoding="utf-8"?>
<Properties xmlns="http://schemas.openxmlformats.org/officeDocument/2006/extended-properties" xmlns:vt="http://schemas.openxmlformats.org/officeDocument/2006/docPropsVTypes">
  <Template>{CEEC679D-3C1D-462C-BFE3-6EB38015446D}tf10001108_win32</Template>
  <TotalTime>1478</TotalTime>
  <Words>1556</Words>
  <Application>Microsoft Office PowerPoint</Application>
  <PresentationFormat>Breedbeeld</PresentationFormat>
  <Paragraphs>257</Paragraphs>
  <Slides>16</Slides>
  <Notes>16</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16</vt:i4>
      </vt:variant>
    </vt:vector>
  </HeadingPairs>
  <TitlesOfParts>
    <vt:vector size="24" baseType="lpstr">
      <vt:lpstr>Arial</vt:lpstr>
      <vt:lpstr>Calibri</vt:lpstr>
      <vt:lpstr>Courier New</vt:lpstr>
      <vt:lpstr>Segoe UI</vt:lpstr>
      <vt:lpstr>Segoe UI Light</vt:lpstr>
      <vt:lpstr>Symbol</vt:lpstr>
      <vt:lpstr>Wingdings 3</vt:lpstr>
      <vt:lpstr>Personnalisé</vt:lpstr>
      <vt:lpstr>Naar een conventie voor eetstoornissen</vt:lpstr>
      <vt:lpstr>Inhoud </vt:lpstr>
      <vt:lpstr>De ideale wereld: een getrapt zorgsysteem </vt:lpstr>
      <vt:lpstr>4 work packages &gt; conventie(s)</vt:lpstr>
      <vt:lpstr>PowerPoint-presentatie</vt:lpstr>
      <vt:lpstr>Eerstelijnsaanbod – Basiszorg, psychologische zorg (2024-2026)</vt:lpstr>
      <vt:lpstr>PowerPoint-presentatie</vt:lpstr>
      <vt:lpstr>Ambulant Tweedelijnsaanbod – Diëtetiek (2024-2028)</vt:lpstr>
      <vt:lpstr>‘Zorgtraject eetstoornissen’: Blik op de centrale rol van de huisarts</vt:lpstr>
      <vt:lpstr>PowerPoint-presentatie</vt:lpstr>
      <vt:lpstr>Tweedelijnsaanbod – Uitrol provinciale MASTteams (2024-2028)</vt:lpstr>
      <vt:lpstr>Tweedelijnsaanbod – Uitrol provinciale MASTteams(2024-2028)</vt:lpstr>
      <vt:lpstr>MAST TEAM: Opdrachten en werkwijze </vt:lpstr>
      <vt:lpstr>PowerPoint-presentatie</vt:lpstr>
      <vt:lpstr>Derdelijnsaanbod – CONVENTIE DEEL 2: ‘To be continued’ Uitrol deeltijdse (dag)behandeling &amp; (i)MFT</vt:lpstr>
      <vt:lpstr>Dank u voor uw aandacht </vt:lpstr>
    </vt:vector>
  </TitlesOfParts>
  <Company>WINGG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Naar een conventie voor eetstoornissen</dc:title>
  <dc:creator>Jana Van Tuyckom</dc:creator>
  <cp:keywords/>
  <cp:lastModifiedBy>Jana Van Tuyckom</cp:lastModifiedBy>
  <cp:revision>2</cp:revision>
  <dcterms:created xsi:type="dcterms:W3CDTF">2024-03-20T13:03:20Z</dcterms:created>
  <dcterms:modified xsi:type="dcterms:W3CDTF">2024-03-21T13:42:04Z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0x01010021715E3B1C2DE247AAF33056844A7B1E</vt:lpwstr>
  </property>
  <property fmtid="{D5CDD505-2E9C-101B-9397-08002B2CF9AE}" pid="3" name="MediaServiceImageTags">
    <vt:lpwstr/>
  </property>
</Properties>
</file>